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63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1E23"/>
    <a:srgbClr val="23336E"/>
    <a:srgbClr val="B53324"/>
    <a:srgbClr val="E5A657"/>
    <a:srgbClr val="E91583"/>
    <a:srgbClr val="E9177E"/>
    <a:srgbClr val="5823CD"/>
    <a:srgbClr val="F59164"/>
    <a:srgbClr val="9D202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A31E2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PharmaSphere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2027 - 14th World Conference on Pharmaceutical Science and Drug Manufacturing (14th WCPD 2027)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A328B7-41D5-8078-309E-1FC1FEF00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10" y="274638"/>
            <a:ext cx="2418555" cy="5310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5154B8-FB77-F3C9-70CD-387F527CB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10" y="274638"/>
            <a:ext cx="2418555" cy="5310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193F6F-9597-F9D8-50ED-910B544634DA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A31E2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PharmaSphere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2027 - 14th World Conference on Pharmaceutical Science and Drug Manufacturing (14th WCPD 2027)</a:t>
            </a:r>
          </a:p>
        </p:txBody>
      </p:sp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11B685-1152-405B-10EC-D76911DE8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10" y="274638"/>
            <a:ext cx="2418555" cy="5310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477359-141F-7397-972A-7A3C91678891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A31E2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PharmaSphere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2027 - 14th World Conference on Pharmaceutical Science and Drug Manufacturing (14th WCPD 2027)</a:t>
            </a:r>
          </a:p>
        </p:txBody>
      </p:sp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61B57-2E62-D423-1769-394B68C4E275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A31E2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PharmaSphere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2027 - 14th World Conference on Pharmaceutical Science and Drug Manufacturing (14th WCPD 2027)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F10920-940A-A301-8014-4E7667909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10" y="274638"/>
            <a:ext cx="2418555" cy="53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B54AE-31B8-553D-F54D-7EDC2E693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10" y="274638"/>
            <a:ext cx="2418555" cy="5310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333219-FB65-7329-23AF-FFFAB0A2948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A31E2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PharmaSphere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2027 - 14th World Conference on Pharmaceutical Science and Drug Manufacturing (14th WCPD 2027)</a:t>
            </a:r>
          </a:p>
        </p:txBody>
      </p:sp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Thanking you…!!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999183-030A-4322-B7D0-98CA7505C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1924050"/>
            <a:ext cx="6197600" cy="348615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1518B48A-9861-4167-8523-2BF53379CBB6}"/>
              </a:ext>
            </a:extLst>
          </p:cNvPr>
          <p:cNvSpPr txBox="1">
            <a:spLocks/>
          </p:cNvSpPr>
          <p:nvPr/>
        </p:nvSpPr>
        <p:spPr>
          <a:xfrm>
            <a:off x="-23914" y="1066800"/>
            <a:ext cx="9143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</a:rPr>
              <a:t>To Know Research Updates, Download App Now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E57CD-F2D1-5802-8926-F0CF53174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10" y="274638"/>
            <a:ext cx="2418555" cy="531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04D2AB-A5B4-18AB-AAB0-5ECCD529E201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A31E2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PharmaSphere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2027 - 14th World Conference on Pharmaceutical Science and Drug Manufacturing (14th WCPD 2027)</a:t>
            </a:r>
          </a:p>
        </p:txBody>
      </p:sp>
    </p:spTree>
    <p:extLst>
      <p:ext uri="{BB962C8B-B14F-4D97-AF65-F5344CB8AC3E}">
        <p14:creationId xmlns:p14="http://schemas.microsoft.com/office/powerpoint/2010/main" val="289538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187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46</cp:revision>
  <dcterms:created xsi:type="dcterms:W3CDTF">2017-12-21T10:51:09Z</dcterms:created>
  <dcterms:modified xsi:type="dcterms:W3CDTF">2026-10-03T09:59:51Z</dcterms:modified>
</cp:coreProperties>
</file>