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263" r:id="rId2"/>
    <p:sldId id="256" r:id="rId3"/>
    <p:sldId id="264" r:id="rId4"/>
    <p:sldId id="258" r:id="rId5"/>
    <p:sldId id="259" r:id="rId6"/>
    <p:sldId id="260" r:id="rId7"/>
    <p:sldId id="265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F344C-3861-456F-9A2B-8B2B1B2BA494}" type="datetimeFigureOut">
              <a:rPr lang="en-US" smtClean="0"/>
              <a:t>4/8/2023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82514-751D-4DE5-A5DF-D57CADF87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557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82514-751D-4DE5-A5DF-D57CADF87C2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396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E82514-751D-4DE5-A5DF-D57CADF87C23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4/8/2023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894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4/8/2023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983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4/8/2023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440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4/8/2023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6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4/8/2023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10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4/8/2023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534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4/8/2023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207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4/8/2023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414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4/8/2023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961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4/8/2023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324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4/8/2023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826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8D0F6-9C44-4CCA-8723-B3AF310834CF}" type="datetimeFigureOut">
              <a:rPr lang="en-US" smtClean="0"/>
              <a:pPr/>
              <a:t>4/8/2023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90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Guidelines:-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below given slides are for your reference.</a:t>
            </a:r>
          </a:p>
          <a:p>
            <a:r>
              <a:rPr lang="en-US" dirty="0"/>
              <a:t>Follow this template for your presentation.</a:t>
            </a:r>
          </a:p>
          <a:p>
            <a:r>
              <a:rPr lang="en-US" dirty="0"/>
              <a:t>Make the slides based on your given time limit (8-10 minutes).</a:t>
            </a:r>
          </a:p>
          <a:p>
            <a:r>
              <a:rPr lang="en-US" dirty="0"/>
              <a:t> To make the slides more attractive do add more images than the sentences.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4E8485-34F9-41BD-8D6F-C39F9761AC9D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dirty="0">
                <a:solidFill>
                  <a:schemeClr val="accent5">
                    <a:lumMod val="50000"/>
                  </a:schemeClr>
                </a:solidFill>
              </a:rPr>
              <a:t>International Conference on Recent Innovations in Science, Engineering and Technology (ICRISET), 5</a:t>
            </a:r>
            <a:r>
              <a:rPr lang="en-IN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IN" dirty="0">
                <a:solidFill>
                  <a:schemeClr val="accent5">
                    <a:lumMod val="50000"/>
                  </a:schemeClr>
                </a:solidFill>
              </a:rPr>
              <a:t> May 2023</a:t>
            </a:r>
          </a:p>
        </p:txBody>
      </p:sp>
      <p:pic>
        <p:nvPicPr>
          <p:cNvPr id="8" name="Picture 2" descr="D:\IFERP\iferp logo.png">
            <a:extLst>
              <a:ext uri="{FF2B5EF4-FFF2-40B4-BE49-F238E27FC236}">
                <a16:creationId xmlns:a16="http://schemas.microsoft.com/office/drawing/2014/main" id="{AC588C88-D0EA-4D51-A877-59A663E93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49" y="0"/>
            <a:ext cx="2119629" cy="77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FB04298E-8CF1-7DAC-2A4C-821415F9A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426" y="103775"/>
            <a:ext cx="1139825" cy="113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Research Article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1)Author and Coauthor name.</a:t>
            </a:r>
          </a:p>
          <a:p>
            <a:r>
              <a:rPr lang="en-US" dirty="0"/>
              <a:t>2)Guide name.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5269468"/>
            <a:ext cx="4724400" cy="3693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Respective Conference Name and Venue.</a:t>
            </a:r>
          </a:p>
        </p:txBody>
      </p:sp>
      <p:pic>
        <p:nvPicPr>
          <p:cNvPr id="8" name="Picture 2" descr="D:\IFERP\iferp logo.png">
            <a:extLst>
              <a:ext uri="{FF2B5EF4-FFF2-40B4-BE49-F238E27FC236}">
                <a16:creationId xmlns:a16="http://schemas.microsoft.com/office/drawing/2014/main" id="{B2494E34-EE69-49F1-8939-09214F8F6E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49" y="0"/>
            <a:ext cx="2119629" cy="77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326FCE1-911A-4873-8F46-837FF53B6C9C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dirty="0">
                <a:solidFill>
                  <a:schemeClr val="accent5">
                    <a:lumMod val="50000"/>
                  </a:schemeClr>
                </a:solidFill>
              </a:rPr>
              <a:t>International Conference on Recent Innovations in Science, Engineering and Technology (ICRISET), 5</a:t>
            </a:r>
            <a:r>
              <a:rPr lang="en-IN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IN" dirty="0">
                <a:solidFill>
                  <a:schemeClr val="accent5">
                    <a:lumMod val="50000"/>
                  </a:schemeClr>
                </a:solidFill>
              </a:rPr>
              <a:t> May 2023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DAD1443-1D7C-4CCC-6800-04179928D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8217" y="30480"/>
            <a:ext cx="1139825" cy="113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Biography:-</a:t>
            </a:r>
          </a:p>
        </p:txBody>
      </p:sp>
      <p:pic>
        <p:nvPicPr>
          <p:cNvPr id="8" name="Picture 2" descr="D:\IFERP\iferp logo.png">
            <a:extLst>
              <a:ext uri="{FF2B5EF4-FFF2-40B4-BE49-F238E27FC236}">
                <a16:creationId xmlns:a16="http://schemas.microsoft.com/office/drawing/2014/main" id="{D66E93CA-6B92-40D4-9DB3-B4A8C264AB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49" y="0"/>
            <a:ext cx="2119629" cy="77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850D4B2-CC04-4863-8E6A-671C81EC0252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dirty="0">
                <a:solidFill>
                  <a:schemeClr val="accent5">
                    <a:lumMod val="50000"/>
                  </a:schemeClr>
                </a:solidFill>
              </a:rPr>
              <a:t>International Conference on Recent Innovations in Science, Engineering and Technology (ICRISET), 5</a:t>
            </a:r>
            <a:r>
              <a:rPr lang="en-IN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IN" dirty="0">
                <a:solidFill>
                  <a:schemeClr val="accent5">
                    <a:lumMod val="50000"/>
                  </a:schemeClr>
                </a:solidFill>
              </a:rPr>
              <a:t> May 2023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667F561-D84B-244F-D9CB-31E6405D9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201441"/>
            <a:ext cx="1139825" cy="113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dirty="0"/>
              <a:t>Abstract:-  </a:t>
            </a:r>
          </a:p>
        </p:txBody>
      </p:sp>
      <p:pic>
        <p:nvPicPr>
          <p:cNvPr id="7" name="Picture 2" descr="D:\IFERP\iferp logo.png">
            <a:extLst>
              <a:ext uri="{FF2B5EF4-FFF2-40B4-BE49-F238E27FC236}">
                <a16:creationId xmlns:a16="http://schemas.microsoft.com/office/drawing/2014/main" id="{902037B3-5E03-4DA1-9E7A-E7A56A4B0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49" y="0"/>
            <a:ext cx="2119629" cy="77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DCE9E90-21E3-4B0A-B373-C7BB21669BC8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dirty="0">
                <a:solidFill>
                  <a:schemeClr val="accent5">
                    <a:lumMod val="50000"/>
                  </a:schemeClr>
                </a:solidFill>
              </a:rPr>
              <a:t>International Conference on Recent Innovations in Science, Engineering and Technology (ICRISET), 5</a:t>
            </a:r>
            <a:r>
              <a:rPr lang="en-IN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IN" dirty="0">
                <a:solidFill>
                  <a:schemeClr val="accent5">
                    <a:lumMod val="50000"/>
                  </a:schemeClr>
                </a:solidFill>
              </a:rPr>
              <a:t> May 2023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F7AB49B-CFA4-9369-D66C-9E157B3FD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426" y="201441"/>
            <a:ext cx="1139825" cy="113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800" y="1371600"/>
            <a:ext cx="8001000" cy="990600"/>
          </a:xfrm>
        </p:spPr>
        <p:txBody>
          <a:bodyPr/>
          <a:lstStyle/>
          <a:p>
            <a:r>
              <a:rPr lang="en-US" dirty="0"/>
              <a:t>Description:-</a:t>
            </a:r>
          </a:p>
        </p:txBody>
      </p:sp>
      <p:pic>
        <p:nvPicPr>
          <p:cNvPr id="7" name="Picture 2" descr="D:\IFERP\iferp logo.png">
            <a:extLst>
              <a:ext uri="{FF2B5EF4-FFF2-40B4-BE49-F238E27FC236}">
                <a16:creationId xmlns:a16="http://schemas.microsoft.com/office/drawing/2014/main" id="{134461EC-8ED0-4905-B733-212719EC7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49" y="0"/>
            <a:ext cx="2119629" cy="77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93FD211-4BE0-4F9F-8789-41A9B63F187A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dirty="0">
                <a:solidFill>
                  <a:schemeClr val="accent5">
                    <a:lumMod val="50000"/>
                  </a:schemeClr>
                </a:solidFill>
              </a:rPr>
              <a:t>International Conference on Recent Innovations in Science, Engineering and Technology (ICRISET), 5</a:t>
            </a:r>
            <a:r>
              <a:rPr lang="en-IN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IN" dirty="0">
                <a:solidFill>
                  <a:schemeClr val="accent5">
                    <a:lumMod val="50000"/>
                  </a:schemeClr>
                </a:solidFill>
              </a:rPr>
              <a:t> May 2023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1BCF56A-0A70-2A32-A085-69B96DEC6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231775"/>
            <a:ext cx="1139825" cy="113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43200" y="1447800"/>
            <a:ext cx="3124200" cy="457200"/>
          </a:xfrm>
        </p:spPr>
        <p:txBody>
          <a:bodyPr>
            <a:normAutofit fontScale="90000"/>
          </a:bodyPr>
          <a:lstStyle/>
          <a:p>
            <a:r>
              <a:rPr lang="en-US" dirty="0"/>
              <a:t>Conclusion:</a:t>
            </a:r>
          </a:p>
        </p:txBody>
      </p:sp>
      <p:pic>
        <p:nvPicPr>
          <p:cNvPr id="7" name="Picture 2" descr="D:\IFERP\iferp logo.png">
            <a:extLst>
              <a:ext uri="{FF2B5EF4-FFF2-40B4-BE49-F238E27FC236}">
                <a16:creationId xmlns:a16="http://schemas.microsoft.com/office/drawing/2014/main" id="{5DB289F0-4C39-417E-B56A-52FA71B13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49" y="0"/>
            <a:ext cx="2119629" cy="77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C4164AF-92A7-470E-8830-74A97D91E773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dirty="0">
                <a:solidFill>
                  <a:schemeClr val="accent5">
                    <a:lumMod val="50000"/>
                  </a:schemeClr>
                </a:solidFill>
              </a:rPr>
              <a:t>International Conference on Recent Innovations in Science, Engineering and Technology (ICRISET), 5</a:t>
            </a:r>
            <a:r>
              <a:rPr lang="en-IN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IN" dirty="0">
                <a:solidFill>
                  <a:schemeClr val="accent5">
                    <a:lumMod val="50000"/>
                  </a:schemeClr>
                </a:solidFill>
              </a:rPr>
              <a:t> May 2023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762807E1-C10C-49FB-A86A-70D675C5B9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632" y="201441"/>
            <a:ext cx="1139825" cy="113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763962"/>
          </a:xfrm>
        </p:spPr>
        <p:txBody>
          <a:bodyPr/>
          <a:lstStyle/>
          <a:p>
            <a:r>
              <a:rPr lang="en-US" dirty="0"/>
              <a:t>Appendix:</a:t>
            </a:r>
          </a:p>
        </p:txBody>
      </p:sp>
      <p:pic>
        <p:nvPicPr>
          <p:cNvPr id="6" name="Picture 2" descr="D:\IFERP\iferp logo.png">
            <a:extLst>
              <a:ext uri="{FF2B5EF4-FFF2-40B4-BE49-F238E27FC236}">
                <a16:creationId xmlns:a16="http://schemas.microsoft.com/office/drawing/2014/main" id="{76FF2C91-BFE3-44AB-8A7D-6C3AB7B59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49" y="0"/>
            <a:ext cx="2119629" cy="77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F1528F7-E0AE-4E42-B347-B195E5471CE2}"/>
              </a:ext>
            </a:extLst>
          </p:cNvPr>
          <p:cNvSpPr txBox="1"/>
          <p:nvPr/>
        </p:nvSpPr>
        <p:spPr>
          <a:xfrm>
            <a:off x="0" y="6177672"/>
            <a:ext cx="9144000" cy="369332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dirty="0">
                <a:solidFill>
                  <a:schemeClr val="accent5">
                    <a:lumMod val="50000"/>
                  </a:schemeClr>
                </a:solidFill>
              </a:rPr>
              <a:t>5</a:t>
            </a:r>
            <a:r>
              <a:rPr lang="en-IN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IN" dirty="0">
                <a:solidFill>
                  <a:schemeClr val="accent5">
                    <a:lumMod val="50000"/>
                  </a:schemeClr>
                </a:solidFill>
              </a:rPr>
              <a:t> International Conference on Recent Advancements in Engineering &amp; Technology (ICRAET -23) 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ACD1284E-952B-BEEE-9BC6-68E7B7593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426" y="0"/>
            <a:ext cx="1139825" cy="113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/>
              <a:t>Thanking you…!!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667000"/>
            <a:ext cx="6629400" cy="121920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3200" b="1" dirty="0"/>
              <a:t>All The Best for </a:t>
            </a:r>
          </a:p>
          <a:p>
            <a:pPr>
              <a:buNone/>
            </a:pPr>
            <a:r>
              <a:rPr lang="en-US" sz="3200" b="1" dirty="0"/>
              <a:t>                     the best in you…!! </a:t>
            </a:r>
          </a:p>
        </p:txBody>
      </p:sp>
      <p:pic>
        <p:nvPicPr>
          <p:cNvPr id="9" name="Picture 2" descr="D:\IFERP\iferp logo.png">
            <a:extLst>
              <a:ext uri="{FF2B5EF4-FFF2-40B4-BE49-F238E27FC236}">
                <a16:creationId xmlns:a16="http://schemas.microsoft.com/office/drawing/2014/main" id="{EC7F09C3-D988-4DDC-B821-5522C12457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49" y="0"/>
            <a:ext cx="2119629" cy="77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CC7587D-BFB3-4FB3-A102-8FCE45E0CF8C}"/>
              </a:ext>
            </a:extLst>
          </p:cNvPr>
          <p:cNvSpPr txBox="1"/>
          <p:nvPr/>
        </p:nvSpPr>
        <p:spPr>
          <a:xfrm>
            <a:off x="0" y="6177672"/>
            <a:ext cx="9144000" cy="646331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dirty="0">
                <a:solidFill>
                  <a:schemeClr val="accent5">
                    <a:lumMod val="50000"/>
                  </a:schemeClr>
                </a:solidFill>
              </a:rPr>
              <a:t>International Conference on Recent Innovations in Science, Engineering and Technology (ICRISET), 5</a:t>
            </a:r>
            <a:r>
              <a:rPr lang="en-IN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IN" dirty="0">
                <a:solidFill>
                  <a:schemeClr val="accent5">
                    <a:lumMod val="50000"/>
                  </a:schemeClr>
                </a:solidFill>
              </a:rPr>
              <a:t> May 2023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AB02929-D76F-0E7F-4ED3-2AF135EE6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1872" y="148541"/>
            <a:ext cx="1139825" cy="113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</TotalTime>
  <Words>226</Words>
  <Application>Microsoft Office PowerPoint</Application>
  <PresentationFormat>On-screen Show (4:3)</PresentationFormat>
  <Paragraphs>28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Guidelines:-</vt:lpstr>
      <vt:lpstr>Research Article Title</vt:lpstr>
      <vt:lpstr>Biography:-</vt:lpstr>
      <vt:lpstr>Abstract:-  </vt:lpstr>
      <vt:lpstr>Description:-</vt:lpstr>
      <vt:lpstr>Conclusion:</vt:lpstr>
      <vt:lpstr>Appendix:</vt:lpstr>
      <vt:lpstr>Thanking you…!!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IT-Support</cp:lastModifiedBy>
  <cp:revision>34</cp:revision>
  <dcterms:created xsi:type="dcterms:W3CDTF">2017-12-21T10:51:09Z</dcterms:created>
  <dcterms:modified xsi:type="dcterms:W3CDTF">2023-04-08T06:59:37Z</dcterms:modified>
</cp:coreProperties>
</file>