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6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9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0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26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7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0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62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5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4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7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9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  <p:sldLayoutId id="214748380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 minutes).</a:t>
            </a:r>
          </a:p>
          <a:p>
            <a:r>
              <a:rPr lang="en-US" dirty="0"/>
              <a:t> To make the slides more attractive do add more images &amp; Bulletin POINTS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307"/>
            <a:ext cx="7772400" cy="1470025"/>
          </a:xfrm>
        </p:spPr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45369"/>
            <a:ext cx="6400800" cy="1752600"/>
          </a:xfrm>
        </p:spPr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250" y="6071169"/>
            <a:ext cx="81915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/>
              <a:t>International conference on Recent Advances in Technology, Engineering, Science and Management (ICRATESM 2023) - 16th &amp; 17th March 2023</a:t>
            </a:r>
            <a:endParaRPr lang="en-US" sz="16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9F85B56-7C5B-7A27-E84F-92DC991CB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7225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83635A87-1FD4-8267-8CEC-9BA55D86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2011368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3BC28-E031-4B64-9993-22DEEC830B63}"/>
              </a:ext>
            </a:extLst>
          </p:cNvPr>
          <p:cNvSpPr txBox="1"/>
          <p:nvPr/>
        </p:nvSpPr>
        <p:spPr>
          <a:xfrm>
            <a:off x="476250" y="6071169"/>
            <a:ext cx="81915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Recent Advances in Technology, Engineering, Science and Management </a:t>
            </a:r>
          </a:p>
          <a:p>
            <a:pPr algn="ctr"/>
            <a:r>
              <a:rPr lang="en-IN" sz="1400" dirty="0"/>
              <a:t>(ICRATESM 2023) - 16th &amp; 17th March 2023</a:t>
            </a:r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BC8F288-E1E4-60BB-EC86-90E8B8796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7225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ogo">
            <a:extLst>
              <a:ext uri="{FF2B5EF4-FFF2-40B4-BE49-F238E27FC236}">
                <a16:creationId xmlns:a16="http://schemas.microsoft.com/office/drawing/2014/main" id="{2EAFAE41-5B7E-676F-593D-3F589821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1844202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474" y="15240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94777-48CD-4888-B5A8-21F4C087412D}"/>
              </a:ext>
            </a:extLst>
          </p:cNvPr>
          <p:cNvSpPr txBox="1"/>
          <p:nvPr/>
        </p:nvSpPr>
        <p:spPr>
          <a:xfrm>
            <a:off x="476250" y="6071169"/>
            <a:ext cx="81915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Recent Advances in Technology, Engineering, Science and Management </a:t>
            </a:r>
          </a:p>
          <a:p>
            <a:pPr algn="ctr"/>
            <a:r>
              <a:rPr lang="en-IN" sz="1400" dirty="0"/>
              <a:t>(ICRATESM 2023) - 16th &amp; 17th March 2023</a:t>
            </a:r>
            <a:endParaRPr lang="en-US" sz="1400" dirty="0"/>
          </a:p>
        </p:txBody>
      </p:sp>
      <p:pic>
        <p:nvPicPr>
          <p:cNvPr id="2" name="Picture 4" descr="Logo">
            <a:extLst>
              <a:ext uri="{FF2B5EF4-FFF2-40B4-BE49-F238E27FC236}">
                <a16:creationId xmlns:a16="http://schemas.microsoft.com/office/drawing/2014/main" id="{70A6E308-E885-A249-B1C3-1A912AFE0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1641393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DA55EEC-8AF8-EF66-4D90-EEA8BFBDC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9090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5CDC92-7EE7-4500-9E9B-23727C90DD10}"/>
              </a:ext>
            </a:extLst>
          </p:cNvPr>
          <p:cNvSpPr txBox="1"/>
          <p:nvPr/>
        </p:nvSpPr>
        <p:spPr>
          <a:xfrm>
            <a:off x="228600" y="6096000"/>
            <a:ext cx="81915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Recent Advances in Technology, Engineering, Science and Management </a:t>
            </a:r>
          </a:p>
          <a:p>
            <a:pPr algn="ctr"/>
            <a:r>
              <a:rPr lang="en-IN" sz="1400" dirty="0"/>
              <a:t>(ICRATESM 2023) - 16th &amp; 17th March 2023</a:t>
            </a:r>
            <a:endParaRPr lang="en-US" sz="1400" dirty="0"/>
          </a:p>
        </p:txBody>
      </p:sp>
      <p:pic>
        <p:nvPicPr>
          <p:cNvPr id="2" name="Picture 4" descr="Logo">
            <a:extLst>
              <a:ext uri="{FF2B5EF4-FFF2-40B4-BE49-F238E27FC236}">
                <a16:creationId xmlns:a16="http://schemas.microsoft.com/office/drawing/2014/main" id="{12BCC475-A434-DFE1-7742-26749CB02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1641393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1D21C70-E58A-FA1C-A22E-5B781CB64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9090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A0195-A026-48E6-AC25-A990111A0ED2}"/>
              </a:ext>
            </a:extLst>
          </p:cNvPr>
          <p:cNvSpPr txBox="1"/>
          <p:nvPr/>
        </p:nvSpPr>
        <p:spPr>
          <a:xfrm>
            <a:off x="476250" y="6071169"/>
            <a:ext cx="81915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Recent Advances in Technology, Engineering, Science and Management </a:t>
            </a:r>
          </a:p>
          <a:p>
            <a:pPr algn="ctr"/>
            <a:r>
              <a:rPr lang="en-IN" sz="1400" dirty="0"/>
              <a:t>(ICRATESM 2023) - 16th &amp; 17th March 2023</a:t>
            </a:r>
            <a:endParaRPr lang="en-US" sz="14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03E69E7-B460-B77C-2DD8-DDC450969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9090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A48E071D-070E-60A3-A355-6DC49C8D2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1627325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014107-5D0C-4FF2-BEF2-95C8357E03B0}"/>
              </a:ext>
            </a:extLst>
          </p:cNvPr>
          <p:cNvSpPr txBox="1"/>
          <p:nvPr/>
        </p:nvSpPr>
        <p:spPr>
          <a:xfrm>
            <a:off x="476250" y="6071169"/>
            <a:ext cx="81915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Recent Advances in Technology, Engineering, Science and Management </a:t>
            </a:r>
          </a:p>
          <a:p>
            <a:pPr algn="ctr"/>
            <a:r>
              <a:rPr lang="en-IN" sz="1400" dirty="0"/>
              <a:t>(ICRATESM 2023) - 16th &amp; 17th March 2023</a:t>
            </a:r>
            <a:endParaRPr lang="en-US" sz="14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A148A58-5105-60B6-DFAE-5CF45E5F2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7225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73A67CC8-C736-E036-B5A4-9FAA85E70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1627325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3200400"/>
            <a:ext cx="74676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7FEF9C-207A-4F96-A5C4-AA824CD9C35A}"/>
              </a:ext>
            </a:extLst>
          </p:cNvPr>
          <p:cNvSpPr txBox="1"/>
          <p:nvPr/>
        </p:nvSpPr>
        <p:spPr>
          <a:xfrm>
            <a:off x="476250" y="6071169"/>
            <a:ext cx="81915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/>
              <a:t>International conference on Recent Advances in Technology, Engineering, Science and Management </a:t>
            </a:r>
          </a:p>
          <a:p>
            <a:pPr algn="ctr"/>
            <a:r>
              <a:rPr lang="en-IN" sz="1400" dirty="0"/>
              <a:t>(ICRATESM 2023) - 16th &amp; 17th March 2023</a:t>
            </a:r>
            <a:endParaRPr lang="en-US" sz="1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4E003EB-457D-CE8D-CCF2-892A24986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9090"/>
            <a:ext cx="20113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44D2EB59-14D7-8CEE-F022-4C0A9F3F5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" y="152400"/>
            <a:ext cx="1627325" cy="68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167</TotalTime>
  <Words>245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Droplet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26</cp:revision>
  <dcterms:created xsi:type="dcterms:W3CDTF">2017-12-21T10:51:09Z</dcterms:created>
  <dcterms:modified xsi:type="dcterms:W3CDTF">2023-02-02T12:10:25Z</dcterms:modified>
</cp:coreProperties>
</file>