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(10-15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41FD588-5DD8-96E7-0CCA-70782C698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91924"/>
            <a:ext cx="244792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6400800"/>
            <a:ext cx="822960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1200" dirty="0"/>
              <a:t>International Conference on Innovations and New Product Development through Smart Technologies, ICINPDST 23 – 6</a:t>
            </a:r>
            <a:r>
              <a:rPr lang="en-IN" sz="1200" baseline="30000" dirty="0"/>
              <a:t>th</a:t>
            </a:r>
            <a:r>
              <a:rPr lang="en-IN" sz="1200" dirty="0"/>
              <a:t> May 2023</a:t>
            </a:r>
            <a:endParaRPr lang="en-US" sz="1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1190485-635B-CF22-6B4E-9F834AD76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708" y="191924"/>
            <a:ext cx="3803817" cy="133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6400800"/>
            <a:ext cx="838200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1200" dirty="0"/>
              <a:t>International Conference on Innovations and New Product Development through Smart Technologies, ICINPDST 23 – 6</a:t>
            </a:r>
            <a:r>
              <a:rPr lang="en-IN" sz="1200" baseline="30000" dirty="0"/>
              <a:t>th</a:t>
            </a:r>
            <a:r>
              <a:rPr lang="en-IN" sz="1200" dirty="0"/>
              <a:t> May 2023</a:t>
            </a:r>
            <a:endParaRPr lang="en-US" sz="12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4CBAD949-2C78-CC1E-8735-492EBCBEB7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91924"/>
            <a:ext cx="244792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6427082"/>
            <a:ext cx="822960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1200" dirty="0"/>
              <a:t>International Conference on Innovations and New Product Development through Smart Technologies, ICINPDST 23 – 6</a:t>
            </a:r>
            <a:r>
              <a:rPr lang="en-IN" sz="1200" baseline="30000" dirty="0"/>
              <a:t>th</a:t>
            </a:r>
            <a:r>
              <a:rPr lang="en-IN" sz="1200" dirty="0"/>
              <a:t> May 2023</a:t>
            </a:r>
            <a:endParaRPr lang="en-US" sz="12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8C2EE0F-35EF-A1DF-C2CA-B47991F1E1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91924"/>
            <a:ext cx="244792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6412468"/>
            <a:ext cx="876300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1200" dirty="0"/>
              <a:t>International Conference on Innovations and New Product Development through Smart Technologies, ICINPDST 23 – 6</a:t>
            </a:r>
            <a:r>
              <a:rPr lang="en-IN" sz="1200" baseline="30000" dirty="0"/>
              <a:t>th</a:t>
            </a:r>
            <a:r>
              <a:rPr lang="en-IN" sz="1200" dirty="0"/>
              <a:t> May 2023</a:t>
            </a:r>
            <a:endParaRPr lang="en-US" sz="12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1339ED6-57B3-DE23-3FC4-67470ED1D0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91924"/>
            <a:ext cx="244792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12468"/>
            <a:ext cx="822960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1200" dirty="0"/>
              <a:t>International Conference on Innovations and New Product Development through Smart Technologies, ICINPST 23 – 6</a:t>
            </a:r>
            <a:r>
              <a:rPr lang="en-IN" sz="1200" baseline="30000" dirty="0"/>
              <a:t>th</a:t>
            </a:r>
            <a:r>
              <a:rPr lang="en-IN" sz="1200" dirty="0"/>
              <a:t> May 2023</a:t>
            </a:r>
            <a:endParaRPr lang="en-US" sz="12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DB2C87B-E3D1-CDEE-C31D-D76B8DB3F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91924"/>
            <a:ext cx="244792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/>
              <a:t>Appendix: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6396335"/>
            <a:ext cx="822960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1200" dirty="0"/>
              <a:t>International Conference on Innovations and New Product Development through Smart Technologies, ICINPDST 23 – 6</a:t>
            </a:r>
            <a:r>
              <a:rPr lang="en-IN" sz="1200" baseline="30000" dirty="0"/>
              <a:t>th</a:t>
            </a:r>
            <a:r>
              <a:rPr lang="en-IN" sz="1200" dirty="0"/>
              <a:t> May 2023</a:t>
            </a:r>
            <a:endParaRPr lang="en-US" sz="12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F1B25E3-85F9-CFFE-5146-7DA8FC9EFF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91924"/>
            <a:ext cx="244792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399" y="6412468"/>
            <a:ext cx="8620125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1200" dirty="0"/>
              <a:t>International Conference on Innovations and New Product Development through Smart Technologies, ICINPDST 23 – 6</a:t>
            </a:r>
            <a:r>
              <a:rPr lang="en-IN" sz="1200" baseline="30000" dirty="0"/>
              <a:t>th</a:t>
            </a:r>
            <a:r>
              <a:rPr lang="en-IN" sz="1200" dirty="0"/>
              <a:t> May 2023</a:t>
            </a:r>
            <a:endParaRPr lang="en-US" sz="1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26B41DE-B799-D8BE-5435-D77CBE1E34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91924"/>
            <a:ext cx="244792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211</Words>
  <Application>Microsoft Office PowerPoint</Application>
  <PresentationFormat>On-screen Show (4:3)</PresentationFormat>
  <Paragraphs>25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IT-Support</cp:lastModifiedBy>
  <cp:revision>23</cp:revision>
  <dcterms:created xsi:type="dcterms:W3CDTF">2017-12-21T10:51:09Z</dcterms:created>
  <dcterms:modified xsi:type="dcterms:W3CDTF">2023-04-08T07:14:23Z</dcterms:modified>
</cp:coreProperties>
</file>