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63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EDB"/>
    <a:srgbClr val="0045A1"/>
    <a:srgbClr val="A31E23"/>
    <a:srgbClr val="23336E"/>
    <a:srgbClr val="B53324"/>
    <a:srgbClr val="E5A657"/>
    <a:srgbClr val="E91583"/>
    <a:srgbClr val="E9177E"/>
    <a:srgbClr val="5823CD"/>
    <a:srgbClr val="F59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09" autoAdjust="0"/>
    <p:restoredTop sz="94660"/>
  </p:normalViewPr>
  <p:slideViewPr>
    <p:cSldViewPr>
      <p:cViewPr varScale="1">
        <p:scale>
          <a:sx n="65" d="100"/>
          <a:sy n="65" d="100"/>
        </p:scale>
        <p:origin x="13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solidFill>
            <a:srgbClr val="0045A1"/>
          </a:solidFill>
          <a:ln>
            <a:solidFill>
              <a:srgbClr val="0045A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CE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4th ICETMP 2027 – 4th International Conference on Emerging Trends in Management Practices 2027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B1871F25-802C-B7BA-1DEC-DB53F7E20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10" y="696175"/>
            <a:ext cx="2347638" cy="56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3A1A48-C128-528E-0054-B1F4AA3E8C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9323" y="274638"/>
            <a:ext cx="1504951" cy="421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2E570C-5D08-3B62-3786-A1E11E94E0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140" y="412647"/>
            <a:ext cx="1504950" cy="567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12192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Research Article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2974975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1)Author and Coauthor name.</a:t>
            </a:r>
          </a:p>
          <a:p>
            <a:r>
              <a:rPr lang="en-US" dirty="0"/>
              <a:t>2)Guide name.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F04658-E189-3EED-5CBB-BB5B3179FE03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solidFill>
            <a:srgbClr val="0045A1"/>
          </a:solidFill>
          <a:ln>
            <a:solidFill>
              <a:srgbClr val="0045A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CE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4th ICETMP 2027 – 4th International Conference on Emerging Trends in Management Practices 2027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B97FAC-7320-849B-9B1D-6F7D0DB622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315595"/>
            <a:ext cx="1504950" cy="56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10E40-56C0-59A2-04AA-BEC93DDC9E76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solidFill>
            <a:srgbClr val="0045A1"/>
          </a:solidFill>
          <a:ln>
            <a:solidFill>
              <a:srgbClr val="0045A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CE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4th ICETMP 2027 – 4th International Conference on Emerging Trends in Management Practices 2027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063E7A-1AD4-8C7E-0CB1-161DBB053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315595"/>
            <a:ext cx="1504950" cy="56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A93F96-21C6-85E4-24BB-EB09BDAE5AFC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solidFill>
            <a:srgbClr val="0045A1"/>
          </a:solidFill>
          <a:ln>
            <a:solidFill>
              <a:srgbClr val="0045A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CE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4th ICETMP 2027 – 4th International Conference on Emerging Trends in Management Practices 2027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07CA9C-93DA-27EB-8EA8-424E7974B3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315595"/>
            <a:ext cx="1504950" cy="56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39EA4-D5B9-063A-EED0-F01D00157B3C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solidFill>
            <a:srgbClr val="0045A1"/>
          </a:solidFill>
          <a:ln>
            <a:solidFill>
              <a:srgbClr val="0045A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CE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4th ICETMP 2027 – 4th International Conference on Emerging Trends in Management Practices 2027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867B1F-E809-1F82-B107-83253630F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315595"/>
            <a:ext cx="1504950" cy="56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40" y="5125269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Thanking you…!!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999183-030A-4322-B7D0-98CA7505C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40" y="1715319"/>
            <a:ext cx="6197600" cy="348615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1518B48A-9861-4167-8523-2BF53379CBB6}"/>
              </a:ext>
            </a:extLst>
          </p:cNvPr>
          <p:cNvSpPr txBox="1">
            <a:spLocks/>
          </p:cNvSpPr>
          <p:nvPr/>
        </p:nvSpPr>
        <p:spPr>
          <a:xfrm>
            <a:off x="-7374" y="858069"/>
            <a:ext cx="9143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</a:rPr>
              <a:t>To Know Research Updates, Download App 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ECE87-0449-5DCB-235E-023D477019B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solidFill>
            <a:srgbClr val="0045A1"/>
          </a:solidFill>
          <a:ln>
            <a:solidFill>
              <a:srgbClr val="0045A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CE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4th ICETMP 2027 – 4th International Conference on Emerging Trends in Management Practices 2027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186B07-A50C-01E6-94AA-6DA53D9848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315595"/>
            <a:ext cx="1504950" cy="56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38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169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48</cp:revision>
  <dcterms:created xsi:type="dcterms:W3CDTF">2017-12-21T10:51:09Z</dcterms:created>
  <dcterms:modified xsi:type="dcterms:W3CDTF">2026-10-22T10:34:15Z</dcterms:modified>
</cp:coreProperties>
</file>