
<file path=[Content_Types].xml><?xml version="1.0" encoding="utf-8"?>
<Types xmlns="http://schemas.openxmlformats.org/package/2006/content-types">
  <Default Extension="jpeg" ContentType="image/jpeg"/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536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26DFE9-6CD9-C6EF-8542-48190586D6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02034F-A902-0166-DEA5-C7A5088B37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D00D27-A40C-5130-2EF5-305A816FD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47FEBF-A756-0953-EB80-B02B241B2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150"/>
              </a:lnSpc>
            </a:pPr>
            <a:r>
              <a:rPr lang="en-IN"/>
              <a:t>International</a:t>
            </a:r>
            <a:r>
              <a:rPr lang="en-IN" spc="-35"/>
              <a:t> </a:t>
            </a:r>
            <a:r>
              <a:rPr lang="en-IN"/>
              <a:t>Conference</a:t>
            </a:r>
            <a:r>
              <a:rPr lang="en-IN" spc="-35"/>
              <a:t> </a:t>
            </a:r>
            <a:r>
              <a:rPr lang="en-IN"/>
              <a:t>on</a:t>
            </a:r>
            <a:r>
              <a:rPr lang="en-IN" spc="-15"/>
              <a:t> </a:t>
            </a:r>
            <a:r>
              <a:rPr lang="en-IN"/>
              <a:t>Emerging</a:t>
            </a:r>
            <a:r>
              <a:rPr lang="en-IN" spc="-30"/>
              <a:t> </a:t>
            </a:r>
            <a:r>
              <a:rPr lang="en-IN"/>
              <a:t>Trends</a:t>
            </a:r>
            <a:r>
              <a:rPr lang="en-IN" spc="-35"/>
              <a:t> </a:t>
            </a:r>
            <a:r>
              <a:rPr lang="en-IN"/>
              <a:t>in</a:t>
            </a:r>
            <a:r>
              <a:rPr lang="en-IN" spc="-15"/>
              <a:t> </a:t>
            </a:r>
            <a:r>
              <a:rPr lang="en-IN"/>
              <a:t>Management</a:t>
            </a:r>
            <a:r>
              <a:rPr lang="en-IN" spc="-25"/>
              <a:t> </a:t>
            </a:r>
            <a:r>
              <a:rPr lang="en-IN"/>
              <a:t>Practices</a:t>
            </a:r>
            <a:r>
              <a:rPr lang="en-IN" spc="-40"/>
              <a:t> </a:t>
            </a:r>
            <a:r>
              <a:rPr lang="en-IN"/>
              <a:t>(ICETMP</a:t>
            </a:r>
            <a:r>
              <a:rPr lang="en-IN" spc="-35"/>
              <a:t> </a:t>
            </a:r>
            <a:r>
              <a:rPr lang="en-IN" spc="-10"/>
              <a:t>2025)</a:t>
            </a:r>
            <a:endParaRPr lang="en-IN" spc="-1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580636-D91C-4A5C-ACC0-FAF713FEB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25492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A1C5D-59EA-062D-85E8-90BDB219B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C508F2-F118-4E74-C53F-2DADC6C62B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629196-80C5-73D0-5820-3539CEC6F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BEBB25-DB1F-1422-06C3-9FBAE62B8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150"/>
              </a:lnSpc>
            </a:pPr>
            <a:r>
              <a:rPr lang="en-IN"/>
              <a:t>International</a:t>
            </a:r>
            <a:r>
              <a:rPr lang="en-IN" spc="-35"/>
              <a:t> </a:t>
            </a:r>
            <a:r>
              <a:rPr lang="en-IN"/>
              <a:t>Conference</a:t>
            </a:r>
            <a:r>
              <a:rPr lang="en-IN" spc="-35"/>
              <a:t> </a:t>
            </a:r>
            <a:r>
              <a:rPr lang="en-IN"/>
              <a:t>on</a:t>
            </a:r>
            <a:r>
              <a:rPr lang="en-IN" spc="-15"/>
              <a:t> </a:t>
            </a:r>
            <a:r>
              <a:rPr lang="en-IN"/>
              <a:t>Emerging</a:t>
            </a:r>
            <a:r>
              <a:rPr lang="en-IN" spc="-30"/>
              <a:t> </a:t>
            </a:r>
            <a:r>
              <a:rPr lang="en-IN"/>
              <a:t>Trends</a:t>
            </a:r>
            <a:r>
              <a:rPr lang="en-IN" spc="-35"/>
              <a:t> </a:t>
            </a:r>
            <a:r>
              <a:rPr lang="en-IN"/>
              <a:t>in</a:t>
            </a:r>
            <a:r>
              <a:rPr lang="en-IN" spc="-15"/>
              <a:t> </a:t>
            </a:r>
            <a:r>
              <a:rPr lang="en-IN"/>
              <a:t>Management</a:t>
            </a:r>
            <a:r>
              <a:rPr lang="en-IN" spc="-25"/>
              <a:t> </a:t>
            </a:r>
            <a:r>
              <a:rPr lang="en-IN"/>
              <a:t>Practices</a:t>
            </a:r>
            <a:r>
              <a:rPr lang="en-IN" spc="-40"/>
              <a:t> </a:t>
            </a:r>
            <a:r>
              <a:rPr lang="en-IN"/>
              <a:t>(ICETMP</a:t>
            </a:r>
            <a:r>
              <a:rPr lang="en-IN" spc="-35"/>
              <a:t> </a:t>
            </a:r>
            <a:r>
              <a:rPr lang="en-IN" spc="-10"/>
              <a:t>2025)</a:t>
            </a:r>
            <a:endParaRPr lang="en-IN" spc="-1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C7F10B-2D70-EC01-2DFD-63F315FAB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92200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B6A8A3-E291-DAC9-8D31-8CB9D0E8BE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B7B734-D38D-9AEF-BE95-45C5C28BD3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A7165F-D72E-F216-E500-57797B50F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BEB7A2-011A-FD39-1AF6-92053CCD3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150"/>
              </a:lnSpc>
            </a:pPr>
            <a:r>
              <a:rPr lang="en-IN"/>
              <a:t>International</a:t>
            </a:r>
            <a:r>
              <a:rPr lang="en-IN" spc="-35"/>
              <a:t> </a:t>
            </a:r>
            <a:r>
              <a:rPr lang="en-IN"/>
              <a:t>Conference</a:t>
            </a:r>
            <a:r>
              <a:rPr lang="en-IN" spc="-35"/>
              <a:t> </a:t>
            </a:r>
            <a:r>
              <a:rPr lang="en-IN"/>
              <a:t>on</a:t>
            </a:r>
            <a:r>
              <a:rPr lang="en-IN" spc="-15"/>
              <a:t> </a:t>
            </a:r>
            <a:r>
              <a:rPr lang="en-IN"/>
              <a:t>Emerging</a:t>
            </a:r>
            <a:r>
              <a:rPr lang="en-IN" spc="-30"/>
              <a:t> </a:t>
            </a:r>
            <a:r>
              <a:rPr lang="en-IN"/>
              <a:t>Trends</a:t>
            </a:r>
            <a:r>
              <a:rPr lang="en-IN" spc="-35"/>
              <a:t> </a:t>
            </a:r>
            <a:r>
              <a:rPr lang="en-IN"/>
              <a:t>in</a:t>
            </a:r>
            <a:r>
              <a:rPr lang="en-IN" spc="-15"/>
              <a:t> </a:t>
            </a:r>
            <a:r>
              <a:rPr lang="en-IN"/>
              <a:t>Management</a:t>
            </a:r>
            <a:r>
              <a:rPr lang="en-IN" spc="-25"/>
              <a:t> </a:t>
            </a:r>
            <a:r>
              <a:rPr lang="en-IN"/>
              <a:t>Practices</a:t>
            </a:r>
            <a:r>
              <a:rPr lang="en-IN" spc="-40"/>
              <a:t> </a:t>
            </a:r>
            <a:r>
              <a:rPr lang="en-IN"/>
              <a:t>(ICETMP</a:t>
            </a:r>
            <a:r>
              <a:rPr lang="en-IN" spc="-35"/>
              <a:t> </a:t>
            </a:r>
            <a:r>
              <a:rPr lang="en-IN" spc="-10"/>
              <a:t>2025)</a:t>
            </a:r>
            <a:endParaRPr lang="en-IN" spc="-1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075100-DA25-4AE5-99E3-E9FB44EE1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85651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8C334-4A6F-035A-D82D-D2B0CC10C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C16C9E-36F3-736A-BBFF-FAE53C827F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2D0708-BA33-06C5-2BD9-7C0A183E8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88ADD1-9ED8-EEEF-1097-6FA3F57D9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150"/>
              </a:lnSpc>
            </a:pPr>
            <a:r>
              <a:rPr lang="en-IN"/>
              <a:t>International</a:t>
            </a:r>
            <a:r>
              <a:rPr lang="en-IN" spc="-35"/>
              <a:t> </a:t>
            </a:r>
            <a:r>
              <a:rPr lang="en-IN"/>
              <a:t>Conference</a:t>
            </a:r>
            <a:r>
              <a:rPr lang="en-IN" spc="-35"/>
              <a:t> </a:t>
            </a:r>
            <a:r>
              <a:rPr lang="en-IN"/>
              <a:t>on</a:t>
            </a:r>
            <a:r>
              <a:rPr lang="en-IN" spc="-15"/>
              <a:t> </a:t>
            </a:r>
            <a:r>
              <a:rPr lang="en-IN"/>
              <a:t>Emerging</a:t>
            </a:r>
            <a:r>
              <a:rPr lang="en-IN" spc="-30"/>
              <a:t> </a:t>
            </a:r>
            <a:r>
              <a:rPr lang="en-IN"/>
              <a:t>Trends</a:t>
            </a:r>
            <a:r>
              <a:rPr lang="en-IN" spc="-35"/>
              <a:t> </a:t>
            </a:r>
            <a:r>
              <a:rPr lang="en-IN"/>
              <a:t>in</a:t>
            </a:r>
            <a:r>
              <a:rPr lang="en-IN" spc="-15"/>
              <a:t> </a:t>
            </a:r>
            <a:r>
              <a:rPr lang="en-IN"/>
              <a:t>Management</a:t>
            </a:r>
            <a:r>
              <a:rPr lang="en-IN" spc="-25"/>
              <a:t> </a:t>
            </a:r>
            <a:r>
              <a:rPr lang="en-IN"/>
              <a:t>Practices</a:t>
            </a:r>
            <a:r>
              <a:rPr lang="en-IN" spc="-40"/>
              <a:t> </a:t>
            </a:r>
            <a:r>
              <a:rPr lang="en-IN"/>
              <a:t>(ICETMP</a:t>
            </a:r>
            <a:r>
              <a:rPr lang="en-IN" spc="-35"/>
              <a:t> </a:t>
            </a:r>
            <a:r>
              <a:rPr lang="en-IN" spc="-10"/>
              <a:t>2025)</a:t>
            </a:r>
            <a:endParaRPr lang="en-IN" spc="-1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E7EF5F-D0CF-A7EF-A40E-2769012E3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21173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96AE8-5D9C-EA9B-7A2C-FE18E4F55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C50429-5635-4F85-C485-144E0AAC1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E6DD-F905-4D6A-8A36-B67FCCF3A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6CB718-6306-EF10-38AA-3460CD8A5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150"/>
              </a:lnSpc>
            </a:pPr>
            <a:r>
              <a:rPr lang="en-IN"/>
              <a:t>International</a:t>
            </a:r>
            <a:r>
              <a:rPr lang="en-IN" spc="-35"/>
              <a:t> </a:t>
            </a:r>
            <a:r>
              <a:rPr lang="en-IN"/>
              <a:t>Conference</a:t>
            </a:r>
            <a:r>
              <a:rPr lang="en-IN" spc="-35"/>
              <a:t> </a:t>
            </a:r>
            <a:r>
              <a:rPr lang="en-IN"/>
              <a:t>on</a:t>
            </a:r>
            <a:r>
              <a:rPr lang="en-IN" spc="-15"/>
              <a:t> </a:t>
            </a:r>
            <a:r>
              <a:rPr lang="en-IN"/>
              <a:t>Emerging</a:t>
            </a:r>
            <a:r>
              <a:rPr lang="en-IN" spc="-30"/>
              <a:t> </a:t>
            </a:r>
            <a:r>
              <a:rPr lang="en-IN"/>
              <a:t>Trends</a:t>
            </a:r>
            <a:r>
              <a:rPr lang="en-IN" spc="-35"/>
              <a:t> </a:t>
            </a:r>
            <a:r>
              <a:rPr lang="en-IN"/>
              <a:t>in</a:t>
            </a:r>
            <a:r>
              <a:rPr lang="en-IN" spc="-15"/>
              <a:t> </a:t>
            </a:r>
            <a:r>
              <a:rPr lang="en-IN"/>
              <a:t>Management</a:t>
            </a:r>
            <a:r>
              <a:rPr lang="en-IN" spc="-25"/>
              <a:t> </a:t>
            </a:r>
            <a:r>
              <a:rPr lang="en-IN"/>
              <a:t>Practices</a:t>
            </a:r>
            <a:r>
              <a:rPr lang="en-IN" spc="-40"/>
              <a:t> </a:t>
            </a:r>
            <a:r>
              <a:rPr lang="en-IN"/>
              <a:t>(ICETMP</a:t>
            </a:r>
            <a:r>
              <a:rPr lang="en-IN" spc="-35"/>
              <a:t> </a:t>
            </a:r>
            <a:r>
              <a:rPr lang="en-IN" spc="-10"/>
              <a:t>2025)</a:t>
            </a:r>
            <a:endParaRPr lang="en-IN" spc="-1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A29623-82D3-422E-CC06-1BD3D22D4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4524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46A8B-EC41-E218-5554-36C339D30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518F7A-AE9A-366A-FFAD-964E156C0C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D0D2F2-0E0B-2DD8-9D0F-67E706525A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35D36-155D-216F-6BB9-D303C9EFD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9374D8-5F6E-6C2E-AEEF-FCEDB36F1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150"/>
              </a:lnSpc>
            </a:pPr>
            <a:r>
              <a:rPr lang="en-IN"/>
              <a:t>International</a:t>
            </a:r>
            <a:r>
              <a:rPr lang="en-IN" spc="-35"/>
              <a:t> </a:t>
            </a:r>
            <a:r>
              <a:rPr lang="en-IN"/>
              <a:t>Conference</a:t>
            </a:r>
            <a:r>
              <a:rPr lang="en-IN" spc="-35"/>
              <a:t> </a:t>
            </a:r>
            <a:r>
              <a:rPr lang="en-IN"/>
              <a:t>on</a:t>
            </a:r>
            <a:r>
              <a:rPr lang="en-IN" spc="-15"/>
              <a:t> </a:t>
            </a:r>
            <a:r>
              <a:rPr lang="en-IN"/>
              <a:t>Emerging</a:t>
            </a:r>
            <a:r>
              <a:rPr lang="en-IN" spc="-30"/>
              <a:t> </a:t>
            </a:r>
            <a:r>
              <a:rPr lang="en-IN"/>
              <a:t>Trends</a:t>
            </a:r>
            <a:r>
              <a:rPr lang="en-IN" spc="-35"/>
              <a:t> </a:t>
            </a:r>
            <a:r>
              <a:rPr lang="en-IN"/>
              <a:t>in</a:t>
            </a:r>
            <a:r>
              <a:rPr lang="en-IN" spc="-15"/>
              <a:t> </a:t>
            </a:r>
            <a:r>
              <a:rPr lang="en-IN"/>
              <a:t>Management</a:t>
            </a:r>
            <a:r>
              <a:rPr lang="en-IN" spc="-25"/>
              <a:t> </a:t>
            </a:r>
            <a:r>
              <a:rPr lang="en-IN"/>
              <a:t>Practices</a:t>
            </a:r>
            <a:r>
              <a:rPr lang="en-IN" spc="-40"/>
              <a:t> </a:t>
            </a:r>
            <a:r>
              <a:rPr lang="en-IN"/>
              <a:t>(ICETMP</a:t>
            </a:r>
            <a:r>
              <a:rPr lang="en-IN" spc="-35"/>
              <a:t> </a:t>
            </a:r>
            <a:r>
              <a:rPr lang="en-IN" spc="-10"/>
              <a:t>2025)</a:t>
            </a:r>
            <a:endParaRPr lang="en-IN" spc="-10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E495F8-3490-9383-AEA3-F207A1197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70764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BF4BF-7F46-AF2B-6AC8-088D931A8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24EABF-6B8E-FAF4-93B5-F463E975D6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6CD7F3-CF71-58DA-E9FC-4BA759B3CB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742E86-35ED-FA2C-525E-230DB4D414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D92ACD-20E0-FF12-EE40-C5B42C185F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E3D91D1-5935-E3AA-5508-F7A743D58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660637-19A3-99B6-BC70-62FA6DEA5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150"/>
              </a:lnSpc>
            </a:pPr>
            <a:r>
              <a:rPr lang="en-IN"/>
              <a:t>International</a:t>
            </a:r>
            <a:r>
              <a:rPr lang="en-IN" spc="-35"/>
              <a:t> </a:t>
            </a:r>
            <a:r>
              <a:rPr lang="en-IN"/>
              <a:t>Conference</a:t>
            </a:r>
            <a:r>
              <a:rPr lang="en-IN" spc="-35"/>
              <a:t> </a:t>
            </a:r>
            <a:r>
              <a:rPr lang="en-IN"/>
              <a:t>on</a:t>
            </a:r>
            <a:r>
              <a:rPr lang="en-IN" spc="-15"/>
              <a:t> </a:t>
            </a:r>
            <a:r>
              <a:rPr lang="en-IN"/>
              <a:t>Emerging</a:t>
            </a:r>
            <a:r>
              <a:rPr lang="en-IN" spc="-30"/>
              <a:t> </a:t>
            </a:r>
            <a:r>
              <a:rPr lang="en-IN"/>
              <a:t>Trends</a:t>
            </a:r>
            <a:r>
              <a:rPr lang="en-IN" spc="-35"/>
              <a:t> </a:t>
            </a:r>
            <a:r>
              <a:rPr lang="en-IN"/>
              <a:t>in</a:t>
            </a:r>
            <a:r>
              <a:rPr lang="en-IN" spc="-15"/>
              <a:t> </a:t>
            </a:r>
            <a:r>
              <a:rPr lang="en-IN"/>
              <a:t>Management</a:t>
            </a:r>
            <a:r>
              <a:rPr lang="en-IN" spc="-25"/>
              <a:t> </a:t>
            </a:r>
            <a:r>
              <a:rPr lang="en-IN"/>
              <a:t>Practices</a:t>
            </a:r>
            <a:r>
              <a:rPr lang="en-IN" spc="-40"/>
              <a:t> </a:t>
            </a:r>
            <a:r>
              <a:rPr lang="en-IN"/>
              <a:t>(ICETMP</a:t>
            </a:r>
            <a:r>
              <a:rPr lang="en-IN" spc="-35"/>
              <a:t> </a:t>
            </a:r>
            <a:r>
              <a:rPr lang="en-IN" spc="-10"/>
              <a:t>2025)</a:t>
            </a:r>
            <a:endParaRPr lang="en-IN" spc="-10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FE788C2-40A9-A706-B845-D095A2CFA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21363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3A35-7621-B14A-F477-758436D0D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B03A66-B457-A709-B59D-C566D3019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36C86F-0CE1-13D3-D0D3-F2E63967D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150"/>
              </a:lnSpc>
            </a:pPr>
            <a:r>
              <a:rPr lang="en-IN"/>
              <a:t>International</a:t>
            </a:r>
            <a:r>
              <a:rPr lang="en-IN" spc="-35"/>
              <a:t> </a:t>
            </a:r>
            <a:r>
              <a:rPr lang="en-IN"/>
              <a:t>Conference</a:t>
            </a:r>
            <a:r>
              <a:rPr lang="en-IN" spc="-35"/>
              <a:t> </a:t>
            </a:r>
            <a:r>
              <a:rPr lang="en-IN"/>
              <a:t>on</a:t>
            </a:r>
            <a:r>
              <a:rPr lang="en-IN" spc="-15"/>
              <a:t> </a:t>
            </a:r>
            <a:r>
              <a:rPr lang="en-IN"/>
              <a:t>Emerging</a:t>
            </a:r>
            <a:r>
              <a:rPr lang="en-IN" spc="-30"/>
              <a:t> </a:t>
            </a:r>
            <a:r>
              <a:rPr lang="en-IN"/>
              <a:t>Trends</a:t>
            </a:r>
            <a:r>
              <a:rPr lang="en-IN" spc="-35"/>
              <a:t> </a:t>
            </a:r>
            <a:r>
              <a:rPr lang="en-IN"/>
              <a:t>in</a:t>
            </a:r>
            <a:r>
              <a:rPr lang="en-IN" spc="-15"/>
              <a:t> </a:t>
            </a:r>
            <a:r>
              <a:rPr lang="en-IN"/>
              <a:t>Management</a:t>
            </a:r>
            <a:r>
              <a:rPr lang="en-IN" spc="-25"/>
              <a:t> </a:t>
            </a:r>
            <a:r>
              <a:rPr lang="en-IN"/>
              <a:t>Practices</a:t>
            </a:r>
            <a:r>
              <a:rPr lang="en-IN" spc="-40"/>
              <a:t> </a:t>
            </a:r>
            <a:r>
              <a:rPr lang="en-IN"/>
              <a:t>(ICETMP</a:t>
            </a:r>
            <a:r>
              <a:rPr lang="en-IN" spc="-35"/>
              <a:t> </a:t>
            </a:r>
            <a:r>
              <a:rPr lang="en-IN" spc="-10"/>
              <a:t>2025)</a:t>
            </a:r>
            <a:endParaRPr lang="en-IN" spc="-1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F3A58E-42CC-B408-6918-9442B3B27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91554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B80F089-1CEB-FCC3-6E33-628C38599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9DE958-C278-BCCF-1B21-F1BB40DF9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150"/>
              </a:lnSpc>
            </a:pPr>
            <a:r>
              <a:rPr lang="en-IN"/>
              <a:t>International</a:t>
            </a:r>
            <a:r>
              <a:rPr lang="en-IN" spc="-35"/>
              <a:t> </a:t>
            </a:r>
            <a:r>
              <a:rPr lang="en-IN"/>
              <a:t>Conference</a:t>
            </a:r>
            <a:r>
              <a:rPr lang="en-IN" spc="-35"/>
              <a:t> </a:t>
            </a:r>
            <a:r>
              <a:rPr lang="en-IN"/>
              <a:t>on</a:t>
            </a:r>
            <a:r>
              <a:rPr lang="en-IN" spc="-15"/>
              <a:t> </a:t>
            </a:r>
            <a:r>
              <a:rPr lang="en-IN"/>
              <a:t>Emerging</a:t>
            </a:r>
            <a:r>
              <a:rPr lang="en-IN" spc="-30"/>
              <a:t> </a:t>
            </a:r>
            <a:r>
              <a:rPr lang="en-IN"/>
              <a:t>Trends</a:t>
            </a:r>
            <a:r>
              <a:rPr lang="en-IN" spc="-35"/>
              <a:t> </a:t>
            </a:r>
            <a:r>
              <a:rPr lang="en-IN"/>
              <a:t>in</a:t>
            </a:r>
            <a:r>
              <a:rPr lang="en-IN" spc="-15"/>
              <a:t> </a:t>
            </a:r>
            <a:r>
              <a:rPr lang="en-IN"/>
              <a:t>Management</a:t>
            </a:r>
            <a:r>
              <a:rPr lang="en-IN" spc="-25"/>
              <a:t> </a:t>
            </a:r>
            <a:r>
              <a:rPr lang="en-IN"/>
              <a:t>Practices</a:t>
            </a:r>
            <a:r>
              <a:rPr lang="en-IN" spc="-40"/>
              <a:t> </a:t>
            </a:r>
            <a:r>
              <a:rPr lang="en-IN"/>
              <a:t>(ICETMP</a:t>
            </a:r>
            <a:r>
              <a:rPr lang="en-IN" spc="-35"/>
              <a:t> </a:t>
            </a:r>
            <a:r>
              <a:rPr lang="en-IN" spc="-10"/>
              <a:t>2025)</a:t>
            </a:r>
            <a:endParaRPr lang="en-IN" spc="-1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AEB9E2-062A-40D3-DE6D-10C72D9CA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27951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C16B6-199F-CB9A-1BC1-16482D34A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BB37BA-D4D7-2FE2-3090-E3D398D41B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6B548E-0106-DA2A-4ECD-80CF62434B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2E5C25-E851-4FDA-7669-B755B1FE6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072F19-A05B-85CA-8AD7-99CA5D597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150"/>
              </a:lnSpc>
            </a:pPr>
            <a:r>
              <a:rPr lang="en-IN"/>
              <a:t>International</a:t>
            </a:r>
            <a:r>
              <a:rPr lang="en-IN" spc="-35"/>
              <a:t> </a:t>
            </a:r>
            <a:r>
              <a:rPr lang="en-IN"/>
              <a:t>Conference</a:t>
            </a:r>
            <a:r>
              <a:rPr lang="en-IN" spc="-35"/>
              <a:t> </a:t>
            </a:r>
            <a:r>
              <a:rPr lang="en-IN"/>
              <a:t>on</a:t>
            </a:r>
            <a:r>
              <a:rPr lang="en-IN" spc="-15"/>
              <a:t> </a:t>
            </a:r>
            <a:r>
              <a:rPr lang="en-IN"/>
              <a:t>Emerging</a:t>
            </a:r>
            <a:r>
              <a:rPr lang="en-IN" spc="-30"/>
              <a:t> </a:t>
            </a:r>
            <a:r>
              <a:rPr lang="en-IN"/>
              <a:t>Trends</a:t>
            </a:r>
            <a:r>
              <a:rPr lang="en-IN" spc="-35"/>
              <a:t> </a:t>
            </a:r>
            <a:r>
              <a:rPr lang="en-IN"/>
              <a:t>in</a:t>
            </a:r>
            <a:r>
              <a:rPr lang="en-IN" spc="-15"/>
              <a:t> </a:t>
            </a:r>
            <a:r>
              <a:rPr lang="en-IN"/>
              <a:t>Management</a:t>
            </a:r>
            <a:r>
              <a:rPr lang="en-IN" spc="-25"/>
              <a:t> </a:t>
            </a:r>
            <a:r>
              <a:rPr lang="en-IN"/>
              <a:t>Practices</a:t>
            </a:r>
            <a:r>
              <a:rPr lang="en-IN" spc="-40"/>
              <a:t> </a:t>
            </a:r>
            <a:r>
              <a:rPr lang="en-IN"/>
              <a:t>(ICETMP</a:t>
            </a:r>
            <a:r>
              <a:rPr lang="en-IN" spc="-35"/>
              <a:t> </a:t>
            </a:r>
            <a:r>
              <a:rPr lang="en-IN" spc="-10"/>
              <a:t>2025)</a:t>
            </a:r>
            <a:endParaRPr lang="en-IN" spc="-10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1B9C7B-E30C-1AD3-6E33-2BAE81A0B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09789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FFD04-F851-595D-F92C-9A5EB8105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CAB49F-FA9B-44FB-9DD4-6DF14E2548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BC18C7-2984-30C2-621C-0BAF9AB20B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2B070E-8936-9549-418D-F035535ED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5BBD32-CD83-5495-2831-59959E9BE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150"/>
              </a:lnSpc>
            </a:pPr>
            <a:r>
              <a:rPr lang="en-IN"/>
              <a:t>International</a:t>
            </a:r>
            <a:r>
              <a:rPr lang="en-IN" spc="-35"/>
              <a:t> </a:t>
            </a:r>
            <a:r>
              <a:rPr lang="en-IN"/>
              <a:t>Conference</a:t>
            </a:r>
            <a:r>
              <a:rPr lang="en-IN" spc="-35"/>
              <a:t> </a:t>
            </a:r>
            <a:r>
              <a:rPr lang="en-IN"/>
              <a:t>on</a:t>
            </a:r>
            <a:r>
              <a:rPr lang="en-IN" spc="-15"/>
              <a:t> </a:t>
            </a:r>
            <a:r>
              <a:rPr lang="en-IN"/>
              <a:t>Emerging</a:t>
            </a:r>
            <a:r>
              <a:rPr lang="en-IN" spc="-30"/>
              <a:t> </a:t>
            </a:r>
            <a:r>
              <a:rPr lang="en-IN"/>
              <a:t>Trends</a:t>
            </a:r>
            <a:r>
              <a:rPr lang="en-IN" spc="-35"/>
              <a:t> </a:t>
            </a:r>
            <a:r>
              <a:rPr lang="en-IN"/>
              <a:t>in</a:t>
            </a:r>
            <a:r>
              <a:rPr lang="en-IN" spc="-15"/>
              <a:t> </a:t>
            </a:r>
            <a:r>
              <a:rPr lang="en-IN"/>
              <a:t>Management</a:t>
            </a:r>
            <a:r>
              <a:rPr lang="en-IN" spc="-25"/>
              <a:t> </a:t>
            </a:r>
            <a:r>
              <a:rPr lang="en-IN"/>
              <a:t>Practices</a:t>
            </a:r>
            <a:r>
              <a:rPr lang="en-IN" spc="-40"/>
              <a:t> </a:t>
            </a:r>
            <a:r>
              <a:rPr lang="en-IN"/>
              <a:t>(ICETMP</a:t>
            </a:r>
            <a:r>
              <a:rPr lang="en-IN" spc="-35"/>
              <a:t> </a:t>
            </a:r>
            <a:r>
              <a:rPr lang="en-IN" spc="-10"/>
              <a:t>2025)</a:t>
            </a:r>
            <a:endParaRPr lang="en-IN" spc="-10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C2F725-B005-771B-F9E9-84EAC01DA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47369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C2A0D23-B738-1775-5F3E-10C1F715D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87373A-0555-7B9A-BBAF-67C178CB5A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6049C4-10D4-2B29-5505-975CD3C6F4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F6F722-1A7F-E3E2-EC16-09AAB90B40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marL="12700">
              <a:lnSpc>
                <a:spcPts val="1150"/>
              </a:lnSpc>
            </a:pPr>
            <a:r>
              <a:rPr lang="en-IN"/>
              <a:t>International</a:t>
            </a:r>
            <a:r>
              <a:rPr lang="en-IN" spc="-35"/>
              <a:t> </a:t>
            </a:r>
            <a:r>
              <a:rPr lang="en-IN"/>
              <a:t>Conference</a:t>
            </a:r>
            <a:r>
              <a:rPr lang="en-IN" spc="-35"/>
              <a:t> </a:t>
            </a:r>
            <a:r>
              <a:rPr lang="en-IN"/>
              <a:t>on</a:t>
            </a:r>
            <a:r>
              <a:rPr lang="en-IN" spc="-15"/>
              <a:t> </a:t>
            </a:r>
            <a:r>
              <a:rPr lang="en-IN"/>
              <a:t>Emerging</a:t>
            </a:r>
            <a:r>
              <a:rPr lang="en-IN" spc="-30"/>
              <a:t> </a:t>
            </a:r>
            <a:r>
              <a:rPr lang="en-IN"/>
              <a:t>Trends</a:t>
            </a:r>
            <a:r>
              <a:rPr lang="en-IN" spc="-35"/>
              <a:t> </a:t>
            </a:r>
            <a:r>
              <a:rPr lang="en-IN"/>
              <a:t>in</a:t>
            </a:r>
            <a:r>
              <a:rPr lang="en-IN" spc="-15"/>
              <a:t> </a:t>
            </a:r>
            <a:r>
              <a:rPr lang="en-IN"/>
              <a:t>Management</a:t>
            </a:r>
            <a:r>
              <a:rPr lang="en-IN" spc="-25"/>
              <a:t> </a:t>
            </a:r>
            <a:r>
              <a:rPr lang="en-IN"/>
              <a:t>Practices</a:t>
            </a:r>
            <a:r>
              <a:rPr lang="en-IN" spc="-40"/>
              <a:t> </a:t>
            </a:r>
            <a:r>
              <a:rPr lang="en-IN"/>
              <a:t>(ICETMP</a:t>
            </a:r>
            <a:r>
              <a:rPr lang="en-IN" spc="-35"/>
              <a:t> </a:t>
            </a:r>
            <a:r>
              <a:rPr lang="en-IN" spc="-10"/>
              <a:t>2025)</a:t>
            </a:r>
            <a:endParaRPr lang="en-IN" spc="-1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B40D59-A9E6-1517-7B97-B2CC9E5769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99318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01161" y="461899"/>
            <a:ext cx="274383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Guidelines:-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869"/>
              </a:spcBef>
              <a:buFont typeface="Arial MT"/>
              <a:buChar char="•"/>
              <a:tabLst>
                <a:tab pos="354965" algn="l"/>
              </a:tabLst>
            </a:pPr>
            <a:r>
              <a:rPr dirty="0"/>
              <a:t>The</a:t>
            </a:r>
            <a:r>
              <a:rPr spc="-40" dirty="0"/>
              <a:t> </a:t>
            </a:r>
            <a:r>
              <a:rPr dirty="0"/>
              <a:t>below</a:t>
            </a:r>
            <a:r>
              <a:rPr spc="-50" dirty="0"/>
              <a:t> </a:t>
            </a:r>
            <a:r>
              <a:rPr dirty="0"/>
              <a:t>given</a:t>
            </a:r>
            <a:r>
              <a:rPr spc="-45" dirty="0"/>
              <a:t> </a:t>
            </a:r>
            <a:r>
              <a:rPr dirty="0"/>
              <a:t>slides</a:t>
            </a:r>
            <a:r>
              <a:rPr spc="-50" dirty="0"/>
              <a:t> </a:t>
            </a:r>
            <a:r>
              <a:rPr dirty="0"/>
              <a:t>are</a:t>
            </a:r>
            <a:r>
              <a:rPr spc="-60" dirty="0"/>
              <a:t> </a:t>
            </a:r>
            <a:r>
              <a:rPr dirty="0"/>
              <a:t>for</a:t>
            </a:r>
            <a:r>
              <a:rPr spc="-40" dirty="0"/>
              <a:t> </a:t>
            </a:r>
            <a:r>
              <a:rPr dirty="0"/>
              <a:t>your</a:t>
            </a:r>
            <a:r>
              <a:rPr spc="-50" dirty="0"/>
              <a:t> </a:t>
            </a:r>
            <a:r>
              <a:rPr spc="-10" dirty="0"/>
              <a:t>reference.</a:t>
            </a:r>
          </a:p>
          <a:p>
            <a:pPr marL="354965" indent="-342265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4965" algn="l"/>
              </a:tabLst>
            </a:pPr>
            <a:r>
              <a:rPr dirty="0"/>
              <a:t>Follow</a:t>
            </a:r>
            <a:r>
              <a:rPr spc="-75" dirty="0"/>
              <a:t> </a:t>
            </a:r>
            <a:r>
              <a:rPr dirty="0"/>
              <a:t>this</a:t>
            </a:r>
            <a:r>
              <a:rPr spc="-50" dirty="0"/>
              <a:t> </a:t>
            </a:r>
            <a:r>
              <a:rPr spc="-10" dirty="0"/>
              <a:t>template</a:t>
            </a:r>
            <a:r>
              <a:rPr spc="-65" dirty="0"/>
              <a:t> </a:t>
            </a:r>
            <a:r>
              <a:rPr dirty="0"/>
              <a:t>for</a:t>
            </a:r>
            <a:r>
              <a:rPr spc="-60" dirty="0"/>
              <a:t> </a:t>
            </a:r>
            <a:r>
              <a:rPr dirty="0"/>
              <a:t>your</a:t>
            </a:r>
            <a:r>
              <a:rPr spc="-70" dirty="0"/>
              <a:t> </a:t>
            </a:r>
            <a:r>
              <a:rPr spc="-10" dirty="0"/>
              <a:t>presentation.</a:t>
            </a: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5600" algn="l"/>
              </a:tabLst>
            </a:pPr>
            <a:r>
              <a:rPr dirty="0"/>
              <a:t>Make</a:t>
            </a:r>
            <a:r>
              <a:rPr spc="-55" dirty="0"/>
              <a:t> </a:t>
            </a:r>
            <a:r>
              <a:rPr dirty="0"/>
              <a:t>the</a:t>
            </a:r>
            <a:r>
              <a:rPr spc="-45" dirty="0"/>
              <a:t> </a:t>
            </a:r>
            <a:r>
              <a:rPr dirty="0"/>
              <a:t>slides</a:t>
            </a:r>
            <a:r>
              <a:rPr spc="-40" dirty="0"/>
              <a:t> </a:t>
            </a:r>
            <a:r>
              <a:rPr dirty="0"/>
              <a:t>based</a:t>
            </a:r>
            <a:r>
              <a:rPr spc="-45" dirty="0"/>
              <a:t> </a:t>
            </a:r>
            <a:r>
              <a:rPr dirty="0"/>
              <a:t>on</a:t>
            </a:r>
            <a:r>
              <a:rPr spc="-40" dirty="0"/>
              <a:t> </a:t>
            </a:r>
            <a:r>
              <a:rPr dirty="0"/>
              <a:t>your</a:t>
            </a:r>
            <a:r>
              <a:rPr spc="-55" dirty="0"/>
              <a:t> </a:t>
            </a:r>
            <a:r>
              <a:rPr dirty="0"/>
              <a:t>given</a:t>
            </a:r>
            <a:r>
              <a:rPr spc="-45" dirty="0"/>
              <a:t> </a:t>
            </a:r>
            <a:r>
              <a:rPr dirty="0"/>
              <a:t>time</a:t>
            </a:r>
            <a:r>
              <a:rPr spc="-55" dirty="0"/>
              <a:t> </a:t>
            </a:r>
            <a:r>
              <a:rPr spc="-10" dirty="0"/>
              <a:t>limit </a:t>
            </a:r>
            <a:r>
              <a:rPr spc="-20" dirty="0"/>
              <a:t>(8-</a:t>
            </a:r>
            <a:r>
              <a:rPr dirty="0"/>
              <a:t>10</a:t>
            </a:r>
            <a:r>
              <a:rPr spc="5" dirty="0"/>
              <a:t> </a:t>
            </a:r>
            <a:r>
              <a:rPr spc="-10" dirty="0"/>
              <a:t>minutes).</a:t>
            </a:r>
          </a:p>
          <a:p>
            <a:pPr marL="355600" marR="704850" indent="-342900">
              <a:lnSpc>
                <a:spcPct val="100000"/>
              </a:lnSpc>
              <a:spcBef>
                <a:spcPts val="770"/>
              </a:spcBef>
              <a:buChar char="•"/>
              <a:tabLst>
                <a:tab pos="355600" algn="l"/>
                <a:tab pos="447040" algn="l"/>
              </a:tabLst>
            </a:pPr>
            <a:r>
              <a:rPr dirty="0">
                <a:latin typeface="Arial MT"/>
                <a:cs typeface="Arial MT"/>
              </a:rPr>
              <a:t>	</a:t>
            </a:r>
            <a:r>
              <a:rPr spc="-120" dirty="0"/>
              <a:t>To</a:t>
            </a:r>
            <a:r>
              <a:rPr spc="-55" dirty="0"/>
              <a:t> </a:t>
            </a:r>
            <a:r>
              <a:rPr dirty="0"/>
              <a:t>make</a:t>
            </a:r>
            <a:r>
              <a:rPr spc="-60" dirty="0"/>
              <a:t> </a:t>
            </a:r>
            <a:r>
              <a:rPr dirty="0"/>
              <a:t>the</a:t>
            </a:r>
            <a:r>
              <a:rPr spc="-55" dirty="0"/>
              <a:t> </a:t>
            </a:r>
            <a:r>
              <a:rPr dirty="0"/>
              <a:t>slides</a:t>
            </a:r>
            <a:r>
              <a:rPr spc="-75" dirty="0"/>
              <a:t> </a:t>
            </a:r>
            <a:r>
              <a:rPr dirty="0"/>
              <a:t>more</a:t>
            </a:r>
            <a:r>
              <a:rPr spc="-70" dirty="0"/>
              <a:t> </a:t>
            </a:r>
            <a:r>
              <a:rPr spc="-20" dirty="0"/>
              <a:t>attractive</a:t>
            </a:r>
            <a:r>
              <a:rPr spc="-55" dirty="0"/>
              <a:t> </a:t>
            </a:r>
            <a:r>
              <a:rPr dirty="0"/>
              <a:t>do</a:t>
            </a:r>
            <a:r>
              <a:rPr spc="-55" dirty="0"/>
              <a:t> </a:t>
            </a:r>
            <a:r>
              <a:rPr spc="-25" dirty="0"/>
              <a:t>add </a:t>
            </a:r>
            <a:r>
              <a:rPr dirty="0"/>
              <a:t>more</a:t>
            </a:r>
            <a:r>
              <a:rPr spc="-60" dirty="0"/>
              <a:t> </a:t>
            </a:r>
            <a:r>
              <a:rPr dirty="0"/>
              <a:t>images</a:t>
            </a:r>
            <a:r>
              <a:rPr spc="-45" dirty="0"/>
              <a:t> </a:t>
            </a:r>
            <a:r>
              <a:rPr dirty="0"/>
              <a:t>than</a:t>
            </a:r>
            <a:r>
              <a:rPr spc="-35" dirty="0"/>
              <a:t> </a:t>
            </a:r>
            <a:r>
              <a:rPr dirty="0"/>
              <a:t>the</a:t>
            </a:r>
            <a:r>
              <a:rPr spc="-45" dirty="0"/>
              <a:t> </a:t>
            </a:r>
            <a:r>
              <a:rPr spc="-10" dirty="0"/>
              <a:t>sentences.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69032" y="2481452"/>
            <a:ext cx="480504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Research</a:t>
            </a:r>
            <a:r>
              <a:rPr spc="-150" dirty="0"/>
              <a:t> </a:t>
            </a:r>
            <a:r>
              <a:rPr dirty="0"/>
              <a:t>Article</a:t>
            </a:r>
            <a:r>
              <a:rPr spc="-125" dirty="0"/>
              <a:t> </a:t>
            </a:r>
            <a:r>
              <a:rPr spc="-10" dirty="0"/>
              <a:t>Title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50"/>
              </a:lnSpc>
            </a:pPr>
            <a:r>
              <a:rPr dirty="0"/>
              <a:t>International</a:t>
            </a:r>
            <a:r>
              <a:rPr spc="-35" dirty="0"/>
              <a:t> </a:t>
            </a:r>
            <a:r>
              <a:rPr dirty="0"/>
              <a:t>Conference</a:t>
            </a:r>
            <a:r>
              <a:rPr spc="-35" dirty="0"/>
              <a:t> </a:t>
            </a:r>
            <a:r>
              <a:rPr dirty="0"/>
              <a:t>on</a:t>
            </a:r>
            <a:r>
              <a:rPr spc="-15" dirty="0"/>
              <a:t> </a:t>
            </a:r>
            <a:r>
              <a:rPr dirty="0"/>
              <a:t>Emerging</a:t>
            </a:r>
            <a:r>
              <a:rPr spc="-30" dirty="0"/>
              <a:t> </a:t>
            </a:r>
            <a:r>
              <a:rPr dirty="0"/>
              <a:t>Trends</a:t>
            </a:r>
            <a:r>
              <a:rPr spc="-35" dirty="0"/>
              <a:t> </a:t>
            </a:r>
            <a:r>
              <a:rPr dirty="0"/>
              <a:t>in</a:t>
            </a:r>
            <a:r>
              <a:rPr spc="-15" dirty="0"/>
              <a:t> </a:t>
            </a:r>
            <a:r>
              <a:rPr dirty="0"/>
              <a:t>Management</a:t>
            </a:r>
            <a:r>
              <a:rPr spc="-25" dirty="0"/>
              <a:t> </a:t>
            </a:r>
            <a:r>
              <a:rPr dirty="0"/>
              <a:t>Practices</a:t>
            </a:r>
            <a:r>
              <a:rPr spc="-40" dirty="0"/>
              <a:t> </a:t>
            </a:r>
            <a:r>
              <a:rPr dirty="0"/>
              <a:t>(ICETMP</a:t>
            </a:r>
            <a:r>
              <a:rPr spc="-35" dirty="0"/>
              <a:t> </a:t>
            </a:r>
            <a:r>
              <a:rPr spc="-10" dirty="0"/>
              <a:t>2025)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073020" y="3797274"/>
            <a:ext cx="4998720" cy="1196340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29565" indent="-329565" algn="ctr">
              <a:lnSpc>
                <a:spcPct val="100000"/>
              </a:lnSpc>
              <a:spcBef>
                <a:spcPts val="865"/>
              </a:spcBef>
              <a:buSzPct val="95312"/>
              <a:buAutoNum type="arabicParenR"/>
              <a:tabLst>
                <a:tab pos="329565" algn="l"/>
              </a:tabLst>
            </a:pPr>
            <a:r>
              <a:rPr sz="3200" dirty="0">
                <a:solidFill>
                  <a:srgbClr val="888888"/>
                </a:solidFill>
                <a:latin typeface="Calibri"/>
                <a:cs typeface="Calibri"/>
              </a:rPr>
              <a:t>Author</a:t>
            </a:r>
            <a:r>
              <a:rPr sz="3200" spc="-80" dirty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888888"/>
                </a:solidFill>
                <a:latin typeface="Calibri"/>
                <a:cs typeface="Calibri"/>
              </a:rPr>
              <a:t>and</a:t>
            </a:r>
            <a:r>
              <a:rPr sz="3200" spc="-80" dirty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888888"/>
                </a:solidFill>
                <a:latin typeface="Calibri"/>
                <a:cs typeface="Calibri"/>
              </a:rPr>
              <a:t>Coauthor</a:t>
            </a:r>
            <a:r>
              <a:rPr sz="3200" spc="-75" dirty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888888"/>
                </a:solidFill>
                <a:latin typeface="Calibri"/>
                <a:cs typeface="Calibri"/>
              </a:rPr>
              <a:t>name.</a:t>
            </a:r>
            <a:endParaRPr sz="3200">
              <a:latin typeface="Calibri"/>
              <a:cs typeface="Calibri"/>
            </a:endParaRPr>
          </a:p>
          <a:p>
            <a:pPr marL="328295" indent="-328295" algn="ctr">
              <a:lnSpc>
                <a:spcPct val="100000"/>
              </a:lnSpc>
              <a:spcBef>
                <a:spcPts val="770"/>
              </a:spcBef>
              <a:buSzPct val="95312"/>
              <a:buAutoNum type="arabicParenR"/>
              <a:tabLst>
                <a:tab pos="328295" algn="l"/>
              </a:tabLst>
            </a:pPr>
            <a:r>
              <a:rPr sz="3200" dirty="0">
                <a:solidFill>
                  <a:srgbClr val="888888"/>
                </a:solidFill>
                <a:latin typeface="Calibri"/>
                <a:cs typeface="Calibri"/>
              </a:rPr>
              <a:t>Guide</a:t>
            </a:r>
            <a:r>
              <a:rPr sz="3200" spc="-40" dirty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888888"/>
                </a:solidFill>
                <a:latin typeface="Calibri"/>
                <a:cs typeface="Calibri"/>
              </a:rPr>
              <a:t>name.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6400800"/>
            <a:ext cx="9106535" cy="261620"/>
          </a:xfrm>
          <a:custGeom>
            <a:avLst/>
            <a:gdLst/>
            <a:ahLst/>
            <a:cxnLst/>
            <a:rect l="l" t="t" r="r" b="b"/>
            <a:pathLst>
              <a:path w="9106535" h="261620">
                <a:moveTo>
                  <a:pt x="0" y="261607"/>
                </a:moveTo>
                <a:lnTo>
                  <a:pt x="9106154" y="261607"/>
                </a:lnTo>
                <a:lnTo>
                  <a:pt x="9106154" y="0"/>
                </a:lnTo>
                <a:lnTo>
                  <a:pt x="0" y="0"/>
                </a:lnTo>
                <a:lnTo>
                  <a:pt x="0" y="261607"/>
                </a:lnTo>
                <a:close/>
              </a:path>
            </a:pathLst>
          </a:custGeom>
          <a:ln w="9525">
            <a:solidFill>
              <a:srgbClr val="97470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00600" y="149225"/>
            <a:ext cx="4093209" cy="1542923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3C1371E6-3952-529B-1B22-667622F896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75" y="223260"/>
            <a:ext cx="3352800" cy="851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9917" y="1219200"/>
            <a:ext cx="7886700" cy="1325563"/>
          </a:xfrm>
          <a:prstGeom prst="rect">
            <a:avLst/>
          </a:prstGeom>
        </p:spPr>
        <p:txBody>
          <a:bodyPr vert="horz" wrap="square" lIns="0" tIns="88265" rIns="0" bIns="0" rtlCol="0">
            <a:spAutoFit/>
          </a:bodyPr>
          <a:lstStyle/>
          <a:p>
            <a:pPr marL="728980">
              <a:lnSpc>
                <a:spcPct val="100000"/>
              </a:lnSpc>
              <a:spcBef>
                <a:spcPts val="95"/>
              </a:spcBef>
            </a:pPr>
            <a:r>
              <a:rPr sz="4000" spc="-20" dirty="0"/>
              <a:t>Biography:-</a:t>
            </a:r>
            <a:endParaRPr sz="4000" dirty="0"/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50"/>
              </a:lnSpc>
            </a:pPr>
            <a:r>
              <a:rPr dirty="0"/>
              <a:t>International</a:t>
            </a:r>
            <a:r>
              <a:rPr spc="-35" dirty="0"/>
              <a:t> </a:t>
            </a:r>
            <a:r>
              <a:rPr dirty="0"/>
              <a:t>Conference</a:t>
            </a:r>
            <a:r>
              <a:rPr spc="-35" dirty="0"/>
              <a:t> </a:t>
            </a:r>
            <a:r>
              <a:rPr dirty="0"/>
              <a:t>on</a:t>
            </a:r>
            <a:r>
              <a:rPr spc="-15" dirty="0"/>
              <a:t> </a:t>
            </a:r>
            <a:r>
              <a:rPr dirty="0"/>
              <a:t>Emerging</a:t>
            </a:r>
            <a:r>
              <a:rPr spc="-30" dirty="0"/>
              <a:t> </a:t>
            </a:r>
            <a:r>
              <a:rPr dirty="0"/>
              <a:t>Trends</a:t>
            </a:r>
            <a:r>
              <a:rPr spc="-35" dirty="0"/>
              <a:t> </a:t>
            </a:r>
            <a:r>
              <a:rPr dirty="0"/>
              <a:t>in</a:t>
            </a:r>
            <a:r>
              <a:rPr spc="-15" dirty="0"/>
              <a:t> </a:t>
            </a:r>
            <a:r>
              <a:rPr dirty="0"/>
              <a:t>Management</a:t>
            </a:r>
            <a:r>
              <a:rPr spc="-25" dirty="0"/>
              <a:t> </a:t>
            </a:r>
            <a:r>
              <a:rPr dirty="0"/>
              <a:t>Practices</a:t>
            </a:r>
            <a:r>
              <a:rPr spc="-40" dirty="0"/>
              <a:t> </a:t>
            </a:r>
            <a:r>
              <a:rPr dirty="0"/>
              <a:t>(ICETMP</a:t>
            </a:r>
            <a:r>
              <a:rPr spc="-35" dirty="0"/>
              <a:t> </a:t>
            </a:r>
            <a:r>
              <a:rPr spc="-10" dirty="0"/>
              <a:t>2025)</a:t>
            </a:r>
          </a:p>
        </p:txBody>
      </p:sp>
      <p:sp>
        <p:nvSpPr>
          <p:cNvPr id="3" name="object 3"/>
          <p:cNvSpPr/>
          <p:nvPr/>
        </p:nvSpPr>
        <p:spPr>
          <a:xfrm>
            <a:off x="0" y="6400800"/>
            <a:ext cx="9106535" cy="261620"/>
          </a:xfrm>
          <a:custGeom>
            <a:avLst/>
            <a:gdLst/>
            <a:ahLst/>
            <a:cxnLst/>
            <a:rect l="l" t="t" r="r" b="b"/>
            <a:pathLst>
              <a:path w="9106535" h="261620">
                <a:moveTo>
                  <a:pt x="0" y="261607"/>
                </a:moveTo>
                <a:lnTo>
                  <a:pt x="9106154" y="261607"/>
                </a:lnTo>
                <a:lnTo>
                  <a:pt x="9106154" y="0"/>
                </a:lnTo>
                <a:lnTo>
                  <a:pt x="0" y="0"/>
                </a:lnTo>
                <a:lnTo>
                  <a:pt x="0" y="261607"/>
                </a:lnTo>
                <a:close/>
              </a:path>
            </a:pathLst>
          </a:custGeom>
          <a:ln w="9525">
            <a:solidFill>
              <a:srgbClr val="97470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562600" y="149288"/>
            <a:ext cx="3331209" cy="1255712"/>
          </a:xfrm>
          <a:prstGeom prst="rect">
            <a:avLst/>
          </a:prstGeom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393910B7-929E-5C9F-4AB2-8F4730703A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75" y="223260"/>
            <a:ext cx="3352800" cy="851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28650" y="1077094"/>
            <a:ext cx="7886700" cy="1325563"/>
          </a:xfrm>
          <a:prstGeom prst="rect">
            <a:avLst/>
          </a:prstGeom>
        </p:spPr>
        <p:txBody>
          <a:bodyPr vert="horz" wrap="square" lIns="0" tIns="130683" rIns="0" bIns="0" rtlCol="0">
            <a:spAutoFit/>
          </a:bodyPr>
          <a:lstStyle/>
          <a:p>
            <a:pPr marL="800735">
              <a:lnSpc>
                <a:spcPct val="100000"/>
              </a:lnSpc>
              <a:spcBef>
                <a:spcPts val="105"/>
              </a:spcBef>
            </a:pPr>
            <a:r>
              <a:rPr spc="-20" dirty="0"/>
              <a:t>Abstract:-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50"/>
              </a:lnSpc>
            </a:pPr>
            <a:r>
              <a:rPr dirty="0"/>
              <a:t>International</a:t>
            </a:r>
            <a:r>
              <a:rPr spc="-35" dirty="0"/>
              <a:t> </a:t>
            </a:r>
            <a:r>
              <a:rPr dirty="0"/>
              <a:t>Conference</a:t>
            </a:r>
            <a:r>
              <a:rPr spc="-35" dirty="0"/>
              <a:t> </a:t>
            </a:r>
            <a:r>
              <a:rPr dirty="0"/>
              <a:t>on</a:t>
            </a:r>
            <a:r>
              <a:rPr spc="-15" dirty="0"/>
              <a:t> </a:t>
            </a:r>
            <a:r>
              <a:rPr dirty="0"/>
              <a:t>Emerging</a:t>
            </a:r>
            <a:r>
              <a:rPr spc="-30" dirty="0"/>
              <a:t> </a:t>
            </a:r>
            <a:r>
              <a:rPr dirty="0"/>
              <a:t>Trends</a:t>
            </a:r>
            <a:r>
              <a:rPr spc="-35" dirty="0"/>
              <a:t> </a:t>
            </a:r>
            <a:r>
              <a:rPr dirty="0"/>
              <a:t>in</a:t>
            </a:r>
            <a:r>
              <a:rPr spc="-15" dirty="0"/>
              <a:t> </a:t>
            </a:r>
            <a:r>
              <a:rPr dirty="0"/>
              <a:t>Management</a:t>
            </a:r>
            <a:r>
              <a:rPr spc="-25" dirty="0"/>
              <a:t> </a:t>
            </a:r>
            <a:r>
              <a:rPr dirty="0"/>
              <a:t>Practices</a:t>
            </a:r>
            <a:r>
              <a:rPr spc="-40" dirty="0"/>
              <a:t> </a:t>
            </a:r>
            <a:r>
              <a:rPr dirty="0"/>
              <a:t>(ICETMP</a:t>
            </a:r>
            <a:r>
              <a:rPr spc="-35" dirty="0"/>
              <a:t> </a:t>
            </a:r>
            <a:r>
              <a:rPr spc="-10" dirty="0"/>
              <a:t>2025)</a:t>
            </a:r>
          </a:p>
        </p:txBody>
      </p:sp>
      <p:sp>
        <p:nvSpPr>
          <p:cNvPr id="3" name="object 3"/>
          <p:cNvSpPr/>
          <p:nvPr/>
        </p:nvSpPr>
        <p:spPr>
          <a:xfrm>
            <a:off x="0" y="6400800"/>
            <a:ext cx="9106535" cy="261620"/>
          </a:xfrm>
          <a:custGeom>
            <a:avLst/>
            <a:gdLst/>
            <a:ahLst/>
            <a:cxnLst/>
            <a:rect l="l" t="t" r="r" b="b"/>
            <a:pathLst>
              <a:path w="9106535" h="261620">
                <a:moveTo>
                  <a:pt x="0" y="261607"/>
                </a:moveTo>
                <a:lnTo>
                  <a:pt x="9106154" y="261607"/>
                </a:lnTo>
                <a:lnTo>
                  <a:pt x="9106154" y="0"/>
                </a:lnTo>
                <a:lnTo>
                  <a:pt x="0" y="0"/>
                </a:lnTo>
                <a:lnTo>
                  <a:pt x="0" y="261607"/>
                </a:lnTo>
                <a:close/>
              </a:path>
            </a:pathLst>
          </a:custGeom>
          <a:ln w="9525">
            <a:solidFill>
              <a:srgbClr val="97470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57800" y="149225"/>
            <a:ext cx="3636009" cy="1370584"/>
          </a:xfrm>
          <a:prstGeom prst="rect">
            <a:avLst/>
          </a:prstGeom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BD73A140-A567-6466-E2BB-6FDCD7C7A0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75" y="223260"/>
            <a:ext cx="3352800" cy="851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28650" y="1077094"/>
            <a:ext cx="7886700" cy="1325563"/>
          </a:xfrm>
          <a:prstGeom prst="rect">
            <a:avLst/>
          </a:prstGeom>
        </p:spPr>
        <p:txBody>
          <a:bodyPr vert="horz" wrap="square" lIns="0" tIns="168783" rIns="0" bIns="0" rtlCol="0">
            <a:spAutoFit/>
          </a:bodyPr>
          <a:lstStyle/>
          <a:p>
            <a:pPr marL="56134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Description:-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50"/>
              </a:lnSpc>
            </a:pPr>
            <a:r>
              <a:rPr dirty="0"/>
              <a:t>International</a:t>
            </a:r>
            <a:r>
              <a:rPr spc="-35" dirty="0"/>
              <a:t> </a:t>
            </a:r>
            <a:r>
              <a:rPr dirty="0"/>
              <a:t>Conference</a:t>
            </a:r>
            <a:r>
              <a:rPr spc="-35" dirty="0"/>
              <a:t> </a:t>
            </a:r>
            <a:r>
              <a:rPr dirty="0"/>
              <a:t>on</a:t>
            </a:r>
            <a:r>
              <a:rPr spc="-15" dirty="0"/>
              <a:t> </a:t>
            </a:r>
            <a:r>
              <a:rPr dirty="0"/>
              <a:t>Emerging</a:t>
            </a:r>
            <a:r>
              <a:rPr spc="-30" dirty="0"/>
              <a:t> </a:t>
            </a:r>
            <a:r>
              <a:rPr dirty="0"/>
              <a:t>Trends</a:t>
            </a:r>
            <a:r>
              <a:rPr spc="-35" dirty="0"/>
              <a:t> </a:t>
            </a:r>
            <a:r>
              <a:rPr dirty="0"/>
              <a:t>in</a:t>
            </a:r>
            <a:r>
              <a:rPr spc="-15" dirty="0"/>
              <a:t> </a:t>
            </a:r>
            <a:r>
              <a:rPr dirty="0"/>
              <a:t>Management</a:t>
            </a:r>
            <a:r>
              <a:rPr spc="-25" dirty="0"/>
              <a:t> </a:t>
            </a:r>
            <a:r>
              <a:rPr dirty="0"/>
              <a:t>Practices</a:t>
            </a:r>
            <a:r>
              <a:rPr spc="-40" dirty="0"/>
              <a:t> </a:t>
            </a:r>
            <a:r>
              <a:rPr dirty="0"/>
              <a:t>(ICETMP</a:t>
            </a:r>
            <a:r>
              <a:rPr spc="-35" dirty="0"/>
              <a:t> </a:t>
            </a:r>
            <a:r>
              <a:rPr spc="-10" dirty="0"/>
              <a:t>2025)</a:t>
            </a:r>
          </a:p>
        </p:txBody>
      </p:sp>
      <p:sp>
        <p:nvSpPr>
          <p:cNvPr id="3" name="object 3"/>
          <p:cNvSpPr/>
          <p:nvPr/>
        </p:nvSpPr>
        <p:spPr>
          <a:xfrm>
            <a:off x="0" y="6400800"/>
            <a:ext cx="9106535" cy="261620"/>
          </a:xfrm>
          <a:custGeom>
            <a:avLst/>
            <a:gdLst/>
            <a:ahLst/>
            <a:cxnLst/>
            <a:rect l="l" t="t" r="r" b="b"/>
            <a:pathLst>
              <a:path w="9106535" h="261620">
                <a:moveTo>
                  <a:pt x="0" y="261607"/>
                </a:moveTo>
                <a:lnTo>
                  <a:pt x="9106154" y="261607"/>
                </a:lnTo>
                <a:lnTo>
                  <a:pt x="9106154" y="0"/>
                </a:lnTo>
                <a:lnTo>
                  <a:pt x="0" y="0"/>
                </a:lnTo>
                <a:lnTo>
                  <a:pt x="0" y="261607"/>
                </a:lnTo>
                <a:close/>
              </a:path>
            </a:pathLst>
          </a:custGeom>
          <a:ln w="9525">
            <a:solidFill>
              <a:srgbClr val="97470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57800" y="149225"/>
            <a:ext cx="3636009" cy="1370584"/>
          </a:xfrm>
          <a:prstGeom prst="rect">
            <a:avLst/>
          </a:prstGeom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40CD293D-3E3F-CD72-D64A-0B8CDE1D3E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75" y="223260"/>
            <a:ext cx="3352800" cy="851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28650" y="1077094"/>
            <a:ext cx="7886700" cy="132556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45770">
              <a:lnSpc>
                <a:spcPct val="100000"/>
              </a:lnSpc>
              <a:spcBef>
                <a:spcPts val="95"/>
              </a:spcBef>
            </a:pPr>
            <a:r>
              <a:rPr sz="4000" spc="-10" dirty="0"/>
              <a:t>Conclusion:</a:t>
            </a:r>
            <a:endParaRPr sz="4000" dirty="0"/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50"/>
              </a:lnSpc>
            </a:pPr>
            <a:r>
              <a:rPr dirty="0"/>
              <a:t>International</a:t>
            </a:r>
            <a:r>
              <a:rPr spc="-35" dirty="0"/>
              <a:t> </a:t>
            </a:r>
            <a:r>
              <a:rPr dirty="0"/>
              <a:t>Conference</a:t>
            </a:r>
            <a:r>
              <a:rPr spc="-35" dirty="0"/>
              <a:t> </a:t>
            </a:r>
            <a:r>
              <a:rPr dirty="0"/>
              <a:t>on</a:t>
            </a:r>
            <a:r>
              <a:rPr spc="-15" dirty="0"/>
              <a:t> </a:t>
            </a:r>
            <a:r>
              <a:rPr dirty="0"/>
              <a:t>Emerging</a:t>
            </a:r>
            <a:r>
              <a:rPr spc="-30" dirty="0"/>
              <a:t> </a:t>
            </a:r>
            <a:r>
              <a:rPr dirty="0"/>
              <a:t>Trends</a:t>
            </a:r>
            <a:r>
              <a:rPr spc="-35" dirty="0"/>
              <a:t> </a:t>
            </a:r>
            <a:r>
              <a:rPr dirty="0"/>
              <a:t>in</a:t>
            </a:r>
            <a:r>
              <a:rPr spc="-15" dirty="0"/>
              <a:t> </a:t>
            </a:r>
            <a:r>
              <a:rPr dirty="0"/>
              <a:t>Management</a:t>
            </a:r>
            <a:r>
              <a:rPr spc="-25" dirty="0"/>
              <a:t> </a:t>
            </a:r>
            <a:r>
              <a:rPr dirty="0"/>
              <a:t>Practices</a:t>
            </a:r>
            <a:r>
              <a:rPr spc="-40" dirty="0"/>
              <a:t> </a:t>
            </a:r>
            <a:r>
              <a:rPr dirty="0"/>
              <a:t>(ICETMP</a:t>
            </a:r>
            <a:r>
              <a:rPr spc="-35" dirty="0"/>
              <a:t> </a:t>
            </a:r>
            <a:r>
              <a:rPr spc="-10" dirty="0"/>
              <a:t>2025)</a:t>
            </a:r>
          </a:p>
        </p:txBody>
      </p:sp>
      <p:sp>
        <p:nvSpPr>
          <p:cNvPr id="3" name="object 3"/>
          <p:cNvSpPr/>
          <p:nvPr/>
        </p:nvSpPr>
        <p:spPr>
          <a:xfrm>
            <a:off x="0" y="6400800"/>
            <a:ext cx="9106535" cy="261620"/>
          </a:xfrm>
          <a:custGeom>
            <a:avLst/>
            <a:gdLst/>
            <a:ahLst/>
            <a:cxnLst/>
            <a:rect l="l" t="t" r="r" b="b"/>
            <a:pathLst>
              <a:path w="9106535" h="261620">
                <a:moveTo>
                  <a:pt x="0" y="261607"/>
                </a:moveTo>
                <a:lnTo>
                  <a:pt x="9106154" y="261607"/>
                </a:lnTo>
                <a:lnTo>
                  <a:pt x="9106154" y="0"/>
                </a:lnTo>
                <a:lnTo>
                  <a:pt x="0" y="0"/>
                </a:lnTo>
                <a:lnTo>
                  <a:pt x="0" y="261607"/>
                </a:lnTo>
                <a:close/>
              </a:path>
            </a:pathLst>
          </a:custGeom>
          <a:ln w="9525">
            <a:solidFill>
              <a:srgbClr val="97470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57800" y="149225"/>
            <a:ext cx="3636009" cy="1370584"/>
          </a:xfrm>
          <a:prstGeom prst="rect">
            <a:avLst/>
          </a:prstGeom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7AD44C8C-61B9-B26D-EB48-3F83961A33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75" y="223260"/>
            <a:ext cx="3352800" cy="851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28650" y="1032645"/>
            <a:ext cx="7886700" cy="1325563"/>
          </a:xfrm>
          <a:prstGeom prst="rect">
            <a:avLst/>
          </a:prstGeom>
        </p:spPr>
        <p:txBody>
          <a:bodyPr vert="horz" wrap="square" lIns="0" tIns="459028" rIns="0" bIns="0" rtlCol="0">
            <a:spAutoFit/>
          </a:bodyPr>
          <a:lstStyle/>
          <a:p>
            <a:pPr marL="75692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Appendix:</a:t>
            </a:r>
          </a:p>
        </p:txBody>
      </p:sp>
      <p:sp>
        <p:nvSpPr>
          <p:cNvPr id="3" name="object 3"/>
          <p:cNvSpPr/>
          <p:nvPr/>
        </p:nvSpPr>
        <p:spPr>
          <a:xfrm>
            <a:off x="0" y="6400800"/>
            <a:ext cx="9106535" cy="261620"/>
          </a:xfrm>
          <a:custGeom>
            <a:avLst/>
            <a:gdLst/>
            <a:ahLst/>
            <a:cxnLst/>
            <a:rect l="l" t="t" r="r" b="b"/>
            <a:pathLst>
              <a:path w="9106535" h="261620">
                <a:moveTo>
                  <a:pt x="0" y="261607"/>
                </a:moveTo>
                <a:lnTo>
                  <a:pt x="9106154" y="261607"/>
                </a:lnTo>
                <a:lnTo>
                  <a:pt x="9106154" y="0"/>
                </a:lnTo>
                <a:lnTo>
                  <a:pt x="0" y="0"/>
                </a:lnTo>
                <a:lnTo>
                  <a:pt x="0" y="261607"/>
                </a:lnTo>
                <a:close/>
              </a:path>
            </a:pathLst>
          </a:custGeom>
          <a:ln w="9525">
            <a:solidFill>
              <a:srgbClr val="97470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57800" y="149225"/>
            <a:ext cx="3636009" cy="1370584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1693545" y="6460947"/>
            <a:ext cx="5721985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50"/>
              </a:lnSpc>
            </a:pPr>
            <a:r>
              <a:rPr sz="1100" b="1" dirty="0">
                <a:latin typeface="Calibri"/>
                <a:cs typeface="Calibri"/>
              </a:rPr>
              <a:t>13th</a:t>
            </a:r>
            <a:r>
              <a:rPr sz="1100" b="1" spc="-2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International</a:t>
            </a:r>
            <a:r>
              <a:rPr sz="1100" b="1" spc="-4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Conference</a:t>
            </a:r>
            <a:r>
              <a:rPr sz="1100" b="1" spc="-4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on</a:t>
            </a:r>
            <a:r>
              <a:rPr sz="1100" b="1" spc="-2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Recent</a:t>
            </a:r>
            <a:r>
              <a:rPr sz="1100" b="1" spc="-3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Challenges</a:t>
            </a:r>
            <a:r>
              <a:rPr sz="1100" b="1" spc="-4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In</a:t>
            </a:r>
            <a:r>
              <a:rPr sz="1100" b="1" spc="-3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Engineering</a:t>
            </a:r>
            <a:r>
              <a:rPr sz="1100" b="1" spc="-3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And</a:t>
            </a:r>
            <a:r>
              <a:rPr sz="1100" b="1" spc="-4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Technology</a:t>
            </a:r>
            <a:r>
              <a:rPr sz="1100" b="1" spc="-3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(ICRCET-</a:t>
            </a:r>
            <a:r>
              <a:rPr sz="1100" b="1" spc="-10" dirty="0">
                <a:latin typeface="Calibri"/>
                <a:cs typeface="Calibri"/>
              </a:rPr>
              <a:t>2024)</a:t>
            </a:r>
            <a:endParaRPr sz="1100">
              <a:latin typeface="Calibri"/>
              <a:cs typeface="Calibri"/>
            </a:endParaRP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5D93D1E0-F52E-10BB-A44F-0090D0A443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75" y="223260"/>
            <a:ext cx="3352800" cy="851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28650" y="971121"/>
            <a:ext cx="7886700" cy="1325563"/>
          </a:xfrm>
          <a:prstGeom prst="rect">
            <a:avLst/>
          </a:prstGeom>
        </p:spPr>
        <p:txBody>
          <a:bodyPr vert="horz" wrap="square" lIns="0" tIns="283083" rIns="0" bIns="0" rtlCol="0">
            <a:spAutoFit/>
          </a:bodyPr>
          <a:lstStyle/>
          <a:p>
            <a:pPr marL="14604">
              <a:lnSpc>
                <a:spcPct val="100000"/>
              </a:lnSpc>
              <a:spcBef>
                <a:spcPts val="105"/>
              </a:spcBef>
            </a:pPr>
            <a:r>
              <a:rPr dirty="0"/>
              <a:t>Thanking </a:t>
            </a:r>
            <a:r>
              <a:rPr spc="-10" dirty="0"/>
              <a:t>you…!!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50"/>
              </a:lnSpc>
            </a:pPr>
            <a:r>
              <a:rPr dirty="0"/>
              <a:t>International</a:t>
            </a:r>
            <a:r>
              <a:rPr spc="-35" dirty="0"/>
              <a:t> </a:t>
            </a:r>
            <a:r>
              <a:rPr dirty="0"/>
              <a:t>Conference</a:t>
            </a:r>
            <a:r>
              <a:rPr spc="-35" dirty="0"/>
              <a:t> </a:t>
            </a:r>
            <a:r>
              <a:rPr dirty="0"/>
              <a:t>on</a:t>
            </a:r>
            <a:r>
              <a:rPr spc="-15" dirty="0"/>
              <a:t> </a:t>
            </a:r>
            <a:r>
              <a:rPr dirty="0"/>
              <a:t>Emerging</a:t>
            </a:r>
            <a:r>
              <a:rPr spc="-30" dirty="0"/>
              <a:t> </a:t>
            </a:r>
            <a:r>
              <a:rPr dirty="0"/>
              <a:t>Trends</a:t>
            </a:r>
            <a:r>
              <a:rPr spc="-35" dirty="0"/>
              <a:t> </a:t>
            </a:r>
            <a:r>
              <a:rPr dirty="0"/>
              <a:t>in</a:t>
            </a:r>
            <a:r>
              <a:rPr spc="-15" dirty="0"/>
              <a:t> </a:t>
            </a:r>
            <a:r>
              <a:rPr dirty="0"/>
              <a:t>Management</a:t>
            </a:r>
            <a:r>
              <a:rPr spc="-25" dirty="0"/>
              <a:t> </a:t>
            </a:r>
            <a:r>
              <a:rPr dirty="0"/>
              <a:t>Practices</a:t>
            </a:r>
            <a:r>
              <a:rPr spc="-40" dirty="0"/>
              <a:t> </a:t>
            </a:r>
            <a:r>
              <a:rPr dirty="0"/>
              <a:t>(ICETMP</a:t>
            </a:r>
            <a:r>
              <a:rPr spc="-35" dirty="0"/>
              <a:t> </a:t>
            </a:r>
            <a:r>
              <a:rPr spc="-10" dirty="0"/>
              <a:t>2025)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7200" y="2667000"/>
            <a:ext cx="6629400" cy="1219200"/>
          </a:xfrm>
          <a:prstGeom prst="rect">
            <a:avLst/>
          </a:prstGeom>
          <a:solidFill>
            <a:srgbClr val="94B3D6"/>
          </a:solidFill>
        </p:spPr>
        <p:txBody>
          <a:bodyPr vert="horz" wrap="square" lIns="0" tIns="20955" rIns="0" bIns="0" rtlCol="0">
            <a:spAutoFit/>
          </a:bodyPr>
          <a:lstStyle/>
          <a:p>
            <a:pPr marL="433705" indent="-342265">
              <a:lnSpc>
                <a:spcPct val="100000"/>
              </a:lnSpc>
              <a:spcBef>
                <a:spcPts val="165"/>
              </a:spcBef>
              <a:buFont typeface="Arial MT"/>
              <a:buChar char="•"/>
              <a:tabLst>
                <a:tab pos="433705" algn="l"/>
              </a:tabLst>
            </a:pPr>
            <a:r>
              <a:rPr sz="3200" b="1" dirty="0">
                <a:latin typeface="Calibri"/>
                <a:cs typeface="Calibri"/>
              </a:rPr>
              <a:t>All</a:t>
            </a:r>
            <a:r>
              <a:rPr sz="3200" b="1" spc="-2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The</a:t>
            </a:r>
            <a:r>
              <a:rPr sz="3200" b="1" spc="-2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Best</a:t>
            </a:r>
            <a:r>
              <a:rPr sz="3200" b="1" spc="-15" dirty="0">
                <a:latin typeface="Calibri"/>
                <a:cs typeface="Calibri"/>
              </a:rPr>
              <a:t> </a:t>
            </a:r>
            <a:r>
              <a:rPr sz="3200" b="1" spc="-25" dirty="0">
                <a:latin typeface="Calibri"/>
                <a:cs typeface="Calibri"/>
              </a:rPr>
              <a:t>for</a:t>
            </a:r>
            <a:endParaRPr sz="3200">
              <a:latin typeface="Calibri"/>
              <a:cs typeface="Calibri"/>
            </a:endParaRPr>
          </a:p>
          <a:p>
            <a:pPr marL="2025650">
              <a:lnSpc>
                <a:spcPct val="100000"/>
              </a:lnSpc>
              <a:spcBef>
                <a:spcPts val="765"/>
              </a:spcBef>
            </a:pPr>
            <a:r>
              <a:rPr sz="3200" b="1" dirty="0">
                <a:latin typeface="Calibri"/>
                <a:cs typeface="Calibri"/>
              </a:rPr>
              <a:t>the</a:t>
            </a:r>
            <a:r>
              <a:rPr sz="3200" b="1" spc="-45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best</a:t>
            </a:r>
            <a:r>
              <a:rPr sz="3200" b="1" spc="-4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in</a:t>
            </a:r>
            <a:r>
              <a:rPr sz="3200" b="1" spc="-25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you…!!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6400800"/>
            <a:ext cx="9106535" cy="261620"/>
          </a:xfrm>
          <a:custGeom>
            <a:avLst/>
            <a:gdLst/>
            <a:ahLst/>
            <a:cxnLst/>
            <a:rect l="l" t="t" r="r" b="b"/>
            <a:pathLst>
              <a:path w="9106535" h="261620">
                <a:moveTo>
                  <a:pt x="0" y="261607"/>
                </a:moveTo>
                <a:lnTo>
                  <a:pt x="9106154" y="261607"/>
                </a:lnTo>
                <a:lnTo>
                  <a:pt x="9106154" y="0"/>
                </a:lnTo>
                <a:lnTo>
                  <a:pt x="0" y="0"/>
                </a:lnTo>
                <a:lnTo>
                  <a:pt x="0" y="261607"/>
                </a:lnTo>
                <a:close/>
              </a:path>
            </a:pathLst>
          </a:custGeom>
          <a:ln w="9525">
            <a:solidFill>
              <a:srgbClr val="97470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57800" y="149225"/>
            <a:ext cx="3636009" cy="1370584"/>
          </a:xfrm>
          <a:prstGeom prst="rect">
            <a:avLst/>
          </a:prstGeom>
        </p:spPr>
      </p:pic>
      <p:pic>
        <p:nvPicPr>
          <p:cNvPr id="8" name="Picture 2">
            <a:extLst>
              <a:ext uri="{FF2B5EF4-FFF2-40B4-BE49-F238E27FC236}">
                <a16:creationId xmlns:a16="http://schemas.microsoft.com/office/drawing/2014/main" id="{D58E1984-6BCB-DF4A-8174-43B5394500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75" y="223260"/>
            <a:ext cx="3352800" cy="851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164</Words>
  <Application>Microsoft Office PowerPoint</Application>
  <PresentationFormat>On-screen Show (4:3)</PresentationFormat>
  <Paragraphs>23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Aptos</vt:lpstr>
      <vt:lpstr>Aptos Display</vt:lpstr>
      <vt:lpstr>Arial</vt:lpstr>
      <vt:lpstr>Arial MT</vt:lpstr>
      <vt:lpstr>Calibri</vt:lpstr>
      <vt:lpstr>Office Theme</vt:lpstr>
      <vt:lpstr>Guidelines:-</vt:lpstr>
      <vt:lpstr>Research Article Title</vt:lpstr>
      <vt:lpstr>Biography:-</vt:lpstr>
      <vt:lpstr>Abstract:-</vt:lpstr>
      <vt:lpstr>Description:-</vt:lpstr>
      <vt:lpstr>Conclusion:</vt:lpstr>
      <vt:lpstr>Appendix:</vt:lpstr>
      <vt:lpstr>Thanking you…!!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Gomathi</cp:lastModifiedBy>
  <cp:revision>3</cp:revision>
  <dcterms:created xsi:type="dcterms:W3CDTF">2025-02-17T07:37:26Z</dcterms:created>
  <dcterms:modified xsi:type="dcterms:W3CDTF">2025-02-18T13:33:51Z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2024-10-21T00:00:00Z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2025-02-17T00:00:00Z</vt:filetime>
  </property>
  <property fmtid="{D5CDD505-2E9C-101B-9397-08002B2CF9AE}" pid="5" name="Producer">
    <vt:lpwstr>Microsoft® PowerPoint® for Microsoft 365</vt:lpwstr>
  </property>
</Properties>
</file>